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 id="2147483662" r:id="rId3"/>
  </p:sldMasterIdLst>
  <p:notesMasterIdLst>
    <p:notesMasterId r:id="rId23"/>
  </p:notesMasterIdLst>
  <p:sldIdLst>
    <p:sldId id="258" r:id="rId4"/>
    <p:sldId id="260" r:id="rId5"/>
    <p:sldId id="259"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67" r:id="rId2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4" roundtripDataSignature="AMtx7mjw01o4qhTW+mMuUht0DQIQ4Wnmx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customschemas.google.com/relationships/presentationmetadata" Target="metadata"/><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55970879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12e561ab4cd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g12e561ab4cd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19146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08886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5527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42335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2602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797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1636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9997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7058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1962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4200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11825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08728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1242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964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rgbClr val="2B2B2B"/>
        </a:solidFill>
        <a:effectLst/>
      </p:bgPr>
    </p:bg>
    <p:spTree>
      <p:nvGrpSpPr>
        <p:cNvPr id="1" name="Shape 12"/>
        <p:cNvGrpSpPr/>
        <p:nvPr/>
      </p:nvGrpSpPr>
      <p:grpSpPr>
        <a:xfrm>
          <a:off x="0" y="0"/>
          <a:ext cx="0" cy="0"/>
          <a:chOff x="0" y="0"/>
          <a:chExt cx="0" cy="0"/>
        </a:xfrm>
      </p:grpSpPr>
      <p:sp>
        <p:nvSpPr>
          <p:cNvPr id="13" name="Google Shape;13;p6" title="Page Number Shape"/>
          <p:cNvSpPr/>
          <p:nvPr/>
        </p:nvSpPr>
        <p:spPr>
          <a:xfrm>
            <a:off x="11784011" y="5783564"/>
            <a:ext cx="407988" cy="819150"/>
          </a:xfrm>
          <a:custGeom>
            <a:avLst/>
            <a:gdLst/>
            <a:ahLst/>
            <a:cxnLst/>
            <a:rect l="l" t="t" r="r" b="b"/>
            <a:pathLst>
              <a:path w="1799" h="3612" extrusionOk="0">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FEFEF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Avenir"/>
              <a:ea typeface="Avenir"/>
              <a:cs typeface="Avenir"/>
              <a:sym typeface="Avenir"/>
            </a:endParaRPr>
          </a:p>
        </p:txBody>
      </p:sp>
      <p:cxnSp>
        <p:nvCxnSpPr>
          <p:cNvPr id="14" name="Google Shape;14;p6" title="Verticle Rule Line"/>
          <p:cNvCxnSpPr/>
          <p:nvPr/>
        </p:nvCxnSpPr>
        <p:spPr>
          <a:xfrm>
            <a:off x="758952" y="1280160"/>
            <a:ext cx="0" cy="5577840"/>
          </a:xfrm>
          <a:prstGeom prst="straightConnector1">
            <a:avLst/>
          </a:prstGeom>
          <a:noFill/>
          <a:ln w="19050" cap="flat" cmpd="sng">
            <a:solidFill>
              <a:schemeClr val="lt2"/>
            </a:solidFill>
            <a:prstDash val="solid"/>
            <a:miter lim="800000"/>
            <a:headEnd type="none" w="sm" len="sm"/>
            <a:tailEnd type="none" w="sm" len="sm"/>
          </a:ln>
        </p:spPr>
      </p:cxnSp>
      <p:sp>
        <p:nvSpPr>
          <p:cNvPr id="15" name="Google Shape;15;p6"/>
          <p:cNvSpPr txBox="1">
            <a:spLocks noGrp="1"/>
          </p:cNvSpPr>
          <p:nvPr>
            <p:ph type="ctrTitle"/>
          </p:nvPr>
        </p:nvSpPr>
        <p:spPr>
          <a:xfrm>
            <a:off x="1078992" y="1143000"/>
            <a:ext cx="6720840" cy="373075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FEFEFE"/>
              </a:buClr>
              <a:buSzPts val="7200"/>
              <a:buFont typeface="Arial"/>
              <a:buNone/>
              <a:defRPr sz="7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6"/>
          <p:cNvSpPr txBox="1">
            <a:spLocks noGrp="1"/>
          </p:cNvSpPr>
          <p:nvPr>
            <p:ph type="subTitle" idx="1"/>
          </p:nvPr>
        </p:nvSpPr>
        <p:spPr>
          <a:xfrm>
            <a:off x="1078992" y="5010912"/>
            <a:ext cx="6720840" cy="704088"/>
          </a:xfrm>
          <a:prstGeom prst="rect">
            <a:avLst/>
          </a:prstGeom>
          <a:noFill/>
          <a:ln>
            <a:noFill/>
          </a:ln>
        </p:spPr>
        <p:txBody>
          <a:bodyPr spcFirstLastPara="1" wrap="square" lIns="91425" tIns="45700" rIns="91425" bIns="45700" anchor="t" anchorCtr="0">
            <a:normAutofit/>
          </a:bodyPr>
          <a:lstStyle>
            <a:lvl1pPr lvl="0" algn="l">
              <a:lnSpc>
                <a:spcPct val="100000"/>
              </a:lnSpc>
              <a:spcBef>
                <a:spcPts val="400"/>
              </a:spcBef>
              <a:spcAft>
                <a:spcPts val="0"/>
              </a:spcAft>
              <a:buClr>
                <a:srgbClr val="FEFEFE"/>
              </a:buClr>
              <a:buSzPts val="2200"/>
              <a:buNone/>
              <a:defRPr sz="2200"/>
            </a:lvl1pPr>
            <a:lvl2pPr lvl="1" algn="ctr">
              <a:lnSpc>
                <a:spcPct val="110000"/>
              </a:lnSpc>
              <a:spcBef>
                <a:spcPts val="400"/>
              </a:spcBef>
              <a:spcAft>
                <a:spcPts val="0"/>
              </a:spcAft>
              <a:buClr>
                <a:srgbClr val="FEFEFE"/>
              </a:buClr>
              <a:buSzPts val="2000"/>
              <a:buNone/>
              <a:defRPr sz="2000"/>
            </a:lvl2pPr>
            <a:lvl3pPr lvl="2" algn="ctr">
              <a:lnSpc>
                <a:spcPct val="110000"/>
              </a:lnSpc>
              <a:spcBef>
                <a:spcPts val="400"/>
              </a:spcBef>
              <a:spcAft>
                <a:spcPts val="0"/>
              </a:spcAft>
              <a:buClr>
                <a:srgbClr val="FEFEFE"/>
              </a:buClr>
              <a:buSzPts val="1800"/>
              <a:buNone/>
              <a:defRPr sz="1800"/>
            </a:lvl3pPr>
            <a:lvl4pPr lvl="3" algn="ctr">
              <a:lnSpc>
                <a:spcPct val="110000"/>
              </a:lnSpc>
              <a:spcBef>
                <a:spcPts val="400"/>
              </a:spcBef>
              <a:spcAft>
                <a:spcPts val="0"/>
              </a:spcAft>
              <a:buClr>
                <a:srgbClr val="FEFEFE"/>
              </a:buClr>
              <a:buSzPts val="1600"/>
              <a:buNone/>
              <a:defRPr sz="1600"/>
            </a:lvl4pPr>
            <a:lvl5pPr lvl="4" algn="ctr">
              <a:lnSpc>
                <a:spcPct val="110000"/>
              </a:lnSpc>
              <a:spcBef>
                <a:spcPts val="400"/>
              </a:spcBef>
              <a:spcAft>
                <a:spcPts val="0"/>
              </a:spcAft>
              <a:buClr>
                <a:srgbClr val="FEFEFE"/>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7" name="Google Shape;17;p6"/>
          <p:cNvSpPr txBox="1">
            <a:spLocks noGrp="1"/>
          </p:cNvSpPr>
          <p:nvPr>
            <p:ph type="dt" idx="10"/>
          </p:nvPr>
        </p:nvSpPr>
        <p:spPr>
          <a:xfrm>
            <a:off x="8286356" y="6007608"/>
            <a:ext cx="31436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6"/>
          <p:cNvSpPr txBox="1">
            <a:spLocks noGrp="1"/>
          </p:cNvSpPr>
          <p:nvPr>
            <p:ph type="ftr" idx="11"/>
          </p:nvPr>
        </p:nvSpPr>
        <p:spPr>
          <a:xfrm>
            <a:off x="1078991" y="6007608"/>
            <a:ext cx="672083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6"/>
          <p:cNvSpPr txBox="1">
            <a:spLocks noGrp="1"/>
          </p:cNvSpPr>
          <p:nvPr>
            <p:ph type="sldNum" idx="12"/>
          </p:nvPr>
        </p:nvSpPr>
        <p:spPr>
          <a:xfrm>
            <a:off x="11786616" y="6007608"/>
            <a:ext cx="411480" cy="365125"/>
          </a:xfrm>
          <a:prstGeom prst="rect">
            <a:avLst/>
          </a:prstGeom>
          <a:noFill/>
          <a:ln>
            <a:noFill/>
          </a:ln>
        </p:spPr>
        <p:txBody>
          <a:bodyPr spcFirstLastPara="1" wrap="square" lIns="45700" tIns="45700" rIns="45700" bIns="45700" anchor="ctr" anchorCtr="0">
            <a:noAutofit/>
          </a:bodyPr>
          <a:lstStyle>
            <a:lvl1pPr marL="0" marR="0" lvl="0" indent="0" algn="ctr">
              <a:spcBef>
                <a:spcPts val="0"/>
              </a:spcBef>
              <a:buNone/>
              <a:defRPr sz="900" b="1">
                <a:solidFill>
                  <a:schemeClr val="dk1"/>
                </a:solidFill>
                <a:latin typeface="Avenir"/>
                <a:ea typeface="Avenir"/>
                <a:cs typeface="Avenir"/>
                <a:sym typeface="Avenir"/>
              </a:defRPr>
            </a:lvl1pPr>
            <a:lvl2pPr marL="0" marR="0" lvl="1" indent="0" algn="ctr">
              <a:spcBef>
                <a:spcPts val="0"/>
              </a:spcBef>
              <a:buNone/>
              <a:defRPr sz="900" b="1">
                <a:solidFill>
                  <a:schemeClr val="dk1"/>
                </a:solidFill>
                <a:latin typeface="Avenir"/>
                <a:ea typeface="Avenir"/>
                <a:cs typeface="Avenir"/>
                <a:sym typeface="Avenir"/>
              </a:defRPr>
            </a:lvl2pPr>
            <a:lvl3pPr marL="0" marR="0" lvl="2" indent="0" algn="ctr">
              <a:spcBef>
                <a:spcPts val="0"/>
              </a:spcBef>
              <a:buNone/>
              <a:defRPr sz="900" b="1">
                <a:solidFill>
                  <a:schemeClr val="dk1"/>
                </a:solidFill>
                <a:latin typeface="Avenir"/>
                <a:ea typeface="Avenir"/>
                <a:cs typeface="Avenir"/>
                <a:sym typeface="Avenir"/>
              </a:defRPr>
            </a:lvl3pPr>
            <a:lvl4pPr marL="0" marR="0" lvl="3" indent="0" algn="ctr">
              <a:spcBef>
                <a:spcPts val="0"/>
              </a:spcBef>
              <a:buNone/>
              <a:defRPr sz="900" b="1">
                <a:solidFill>
                  <a:schemeClr val="dk1"/>
                </a:solidFill>
                <a:latin typeface="Avenir"/>
                <a:ea typeface="Avenir"/>
                <a:cs typeface="Avenir"/>
                <a:sym typeface="Avenir"/>
              </a:defRPr>
            </a:lvl4pPr>
            <a:lvl5pPr marL="0" marR="0" lvl="4" indent="0" algn="ctr">
              <a:spcBef>
                <a:spcPts val="0"/>
              </a:spcBef>
              <a:buNone/>
              <a:defRPr sz="900" b="1">
                <a:solidFill>
                  <a:schemeClr val="dk1"/>
                </a:solidFill>
                <a:latin typeface="Avenir"/>
                <a:ea typeface="Avenir"/>
                <a:cs typeface="Avenir"/>
                <a:sym typeface="Avenir"/>
              </a:defRPr>
            </a:lvl5pPr>
            <a:lvl6pPr marL="0" marR="0" lvl="5" indent="0" algn="ctr">
              <a:spcBef>
                <a:spcPts val="0"/>
              </a:spcBef>
              <a:buNone/>
              <a:defRPr sz="900" b="1">
                <a:solidFill>
                  <a:schemeClr val="dk1"/>
                </a:solidFill>
                <a:latin typeface="Avenir"/>
                <a:ea typeface="Avenir"/>
                <a:cs typeface="Avenir"/>
                <a:sym typeface="Avenir"/>
              </a:defRPr>
            </a:lvl6pPr>
            <a:lvl7pPr marL="0" marR="0" lvl="6" indent="0" algn="ctr">
              <a:spcBef>
                <a:spcPts val="0"/>
              </a:spcBef>
              <a:buNone/>
              <a:defRPr sz="900" b="1">
                <a:solidFill>
                  <a:schemeClr val="dk1"/>
                </a:solidFill>
                <a:latin typeface="Avenir"/>
                <a:ea typeface="Avenir"/>
                <a:cs typeface="Avenir"/>
                <a:sym typeface="Avenir"/>
              </a:defRPr>
            </a:lvl7pPr>
            <a:lvl8pPr marL="0" marR="0" lvl="7" indent="0" algn="ctr">
              <a:spcBef>
                <a:spcPts val="0"/>
              </a:spcBef>
              <a:buNone/>
              <a:defRPr sz="900" b="1">
                <a:solidFill>
                  <a:schemeClr val="dk1"/>
                </a:solidFill>
                <a:latin typeface="Avenir"/>
                <a:ea typeface="Avenir"/>
                <a:cs typeface="Avenir"/>
                <a:sym typeface="Avenir"/>
              </a:defRPr>
            </a:lvl8pPr>
            <a:lvl9pPr marL="0" marR="0" lvl="8" indent="0" algn="ctr">
              <a:spcBef>
                <a:spcPts val="0"/>
              </a:spcBef>
              <a:buNone/>
              <a:defRPr sz="900" b="1">
                <a:solidFill>
                  <a:schemeClr val="dk1"/>
                </a:solidFill>
                <a:latin typeface="Avenir"/>
                <a:ea typeface="Avenir"/>
                <a:cs typeface="Avenir"/>
                <a:sym typeface="Avenir"/>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9"/>
        <p:cNvGrpSpPr/>
        <p:nvPr/>
      </p:nvGrpSpPr>
      <p:grpSpPr>
        <a:xfrm>
          <a:off x="0" y="0"/>
          <a:ext cx="0" cy="0"/>
          <a:chOff x="0" y="0"/>
          <a:chExt cx="0" cy="0"/>
        </a:xfrm>
      </p:grpSpPr>
      <p:sp>
        <p:nvSpPr>
          <p:cNvPr id="80" name="Google Shape;80;p14"/>
          <p:cNvSpPr>
            <a:spLocks noGrp="1"/>
          </p:cNvSpPr>
          <p:nvPr>
            <p:ph type="pic" idx="2"/>
          </p:nvPr>
        </p:nvSpPr>
        <p:spPr>
          <a:xfrm>
            <a:off x="5183188" y="758951"/>
            <a:ext cx="6245352" cy="4754881"/>
          </a:xfrm>
          <a:prstGeom prst="rect">
            <a:avLst/>
          </a:prstGeom>
          <a:noFill/>
          <a:ln>
            <a:noFill/>
          </a:ln>
        </p:spPr>
      </p:sp>
      <p:sp>
        <p:nvSpPr>
          <p:cNvPr id="81" name="Google Shape;81;p14"/>
          <p:cNvSpPr txBox="1">
            <a:spLocks noGrp="1"/>
          </p:cNvSpPr>
          <p:nvPr>
            <p:ph type="body" idx="1"/>
          </p:nvPr>
        </p:nvSpPr>
        <p:spPr>
          <a:xfrm>
            <a:off x="758952" y="3794760"/>
            <a:ext cx="3831336" cy="1719072"/>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400"/>
              </a:spcBef>
              <a:spcAft>
                <a:spcPts val="0"/>
              </a:spcAft>
              <a:buClr>
                <a:srgbClr val="262626"/>
              </a:buClr>
              <a:buSzPts val="2000"/>
              <a:buNone/>
              <a:defRPr sz="2000"/>
            </a:lvl1pPr>
            <a:lvl2pPr marL="914400" lvl="1" indent="-228600" algn="l">
              <a:lnSpc>
                <a:spcPct val="110000"/>
              </a:lnSpc>
              <a:spcBef>
                <a:spcPts val="400"/>
              </a:spcBef>
              <a:spcAft>
                <a:spcPts val="0"/>
              </a:spcAft>
              <a:buClr>
                <a:srgbClr val="262626"/>
              </a:buClr>
              <a:buSzPts val="1400"/>
              <a:buNone/>
              <a:defRPr sz="1400"/>
            </a:lvl2pPr>
            <a:lvl3pPr marL="1371600" lvl="2" indent="-228600" algn="l">
              <a:lnSpc>
                <a:spcPct val="110000"/>
              </a:lnSpc>
              <a:spcBef>
                <a:spcPts val="400"/>
              </a:spcBef>
              <a:spcAft>
                <a:spcPts val="0"/>
              </a:spcAft>
              <a:buClr>
                <a:srgbClr val="262626"/>
              </a:buClr>
              <a:buSzPts val="1200"/>
              <a:buNone/>
              <a:defRPr sz="1200"/>
            </a:lvl3pPr>
            <a:lvl4pPr marL="1828800" lvl="3" indent="-228600" algn="l">
              <a:lnSpc>
                <a:spcPct val="110000"/>
              </a:lnSpc>
              <a:spcBef>
                <a:spcPts val="400"/>
              </a:spcBef>
              <a:spcAft>
                <a:spcPts val="0"/>
              </a:spcAft>
              <a:buClr>
                <a:srgbClr val="262626"/>
              </a:buClr>
              <a:buSzPts val="1000"/>
              <a:buNone/>
              <a:defRPr sz="1000"/>
            </a:lvl4pPr>
            <a:lvl5pPr marL="2286000" lvl="4" indent="-228600" algn="l">
              <a:lnSpc>
                <a:spcPct val="110000"/>
              </a:lnSpc>
              <a:spcBef>
                <a:spcPts val="400"/>
              </a:spcBef>
              <a:spcAft>
                <a:spcPts val="0"/>
              </a:spcAft>
              <a:buClr>
                <a:srgbClr val="262626"/>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2" name="Google Shape;82;p14"/>
          <p:cNvSpPr txBox="1">
            <a:spLocks noGrp="1"/>
          </p:cNvSpPr>
          <p:nvPr>
            <p:ph type="dt" idx="10"/>
          </p:nvPr>
        </p:nvSpPr>
        <p:spPr>
          <a:xfrm>
            <a:off x="7616952" y="6007608"/>
            <a:ext cx="3813048"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4"/>
          <p:cNvSpPr txBox="1">
            <a:spLocks noGrp="1"/>
          </p:cNvSpPr>
          <p:nvPr>
            <p:ph type="ftr" idx="11"/>
          </p:nvPr>
        </p:nvSpPr>
        <p:spPr>
          <a:xfrm>
            <a:off x="758952" y="6007608"/>
            <a:ext cx="38313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4"/>
          <p:cNvSpPr txBox="1">
            <a:spLocks noGrp="1"/>
          </p:cNvSpPr>
          <p:nvPr>
            <p:ph type="sldNum" idx="12"/>
          </p:nvPr>
        </p:nvSpPr>
        <p:spPr>
          <a:xfrm>
            <a:off x="11786616" y="6007608"/>
            <a:ext cx="411480" cy="3651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85" name="Google Shape;85;p14"/>
          <p:cNvSpPr txBox="1">
            <a:spLocks noGrp="1"/>
          </p:cNvSpPr>
          <p:nvPr>
            <p:ph type="title"/>
          </p:nvPr>
        </p:nvSpPr>
        <p:spPr>
          <a:xfrm>
            <a:off x="758952" y="758952"/>
            <a:ext cx="3831336" cy="292608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6"/>
        <p:cNvGrpSpPr/>
        <p:nvPr/>
      </p:nvGrpSpPr>
      <p:grpSpPr>
        <a:xfrm>
          <a:off x="0" y="0"/>
          <a:ext cx="0" cy="0"/>
          <a:chOff x="0" y="0"/>
          <a:chExt cx="0" cy="0"/>
        </a:xfrm>
      </p:grpSpPr>
      <p:sp>
        <p:nvSpPr>
          <p:cNvPr id="87" name="Google Shape;87;p15"/>
          <p:cNvSpPr txBox="1">
            <a:spLocks noGrp="1"/>
          </p:cNvSpPr>
          <p:nvPr>
            <p:ph type="title"/>
          </p:nvPr>
        </p:nvSpPr>
        <p:spPr>
          <a:xfrm>
            <a:off x="758952" y="758952"/>
            <a:ext cx="3831336" cy="475488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15"/>
          <p:cNvSpPr txBox="1">
            <a:spLocks noGrp="1"/>
          </p:cNvSpPr>
          <p:nvPr>
            <p:ph type="body" idx="1"/>
          </p:nvPr>
        </p:nvSpPr>
        <p:spPr>
          <a:xfrm rot="5400000">
            <a:off x="5929884" y="13716"/>
            <a:ext cx="4754880" cy="6245352"/>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400"/>
              </a:spcBef>
              <a:spcAft>
                <a:spcPts val="0"/>
              </a:spcAft>
              <a:buClr>
                <a:srgbClr val="262626"/>
              </a:buClr>
              <a:buSzPts val="1800"/>
              <a:buChar char="•"/>
              <a:defRPr/>
            </a:lvl1pPr>
            <a:lvl2pPr marL="914400" lvl="1" indent="-228600" algn="l">
              <a:lnSpc>
                <a:spcPct val="110000"/>
              </a:lnSpc>
              <a:spcBef>
                <a:spcPts val="400"/>
              </a:spcBef>
              <a:spcAft>
                <a:spcPts val="0"/>
              </a:spcAft>
              <a:buClr>
                <a:srgbClr val="262626"/>
              </a:buClr>
              <a:buSzPts val="1800"/>
              <a:buNone/>
              <a:defRPr/>
            </a:lvl2pPr>
            <a:lvl3pPr marL="1371600" lvl="2" indent="-342900" algn="l">
              <a:lnSpc>
                <a:spcPct val="110000"/>
              </a:lnSpc>
              <a:spcBef>
                <a:spcPts val="400"/>
              </a:spcBef>
              <a:spcAft>
                <a:spcPts val="0"/>
              </a:spcAft>
              <a:buClr>
                <a:srgbClr val="262626"/>
              </a:buClr>
              <a:buSzPts val="1800"/>
              <a:buChar char="•"/>
              <a:defRPr/>
            </a:lvl3pPr>
            <a:lvl4pPr marL="1828800" lvl="3" indent="-228600" algn="l">
              <a:lnSpc>
                <a:spcPct val="110000"/>
              </a:lnSpc>
              <a:spcBef>
                <a:spcPts val="400"/>
              </a:spcBef>
              <a:spcAft>
                <a:spcPts val="0"/>
              </a:spcAft>
              <a:buClr>
                <a:srgbClr val="262626"/>
              </a:buClr>
              <a:buSzPts val="1800"/>
              <a:buNone/>
              <a:defRPr/>
            </a:lvl4pPr>
            <a:lvl5pPr marL="2286000" lvl="4" indent="-342900" algn="l">
              <a:lnSpc>
                <a:spcPct val="110000"/>
              </a:lnSpc>
              <a:spcBef>
                <a:spcPts val="400"/>
              </a:spcBef>
              <a:spcAft>
                <a:spcPts val="0"/>
              </a:spcAft>
              <a:buClr>
                <a:srgbClr val="262626"/>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15"/>
          <p:cNvSpPr txBox="1">
            <a:spLocks noGrp="1"/>
          </p:cNvSpPr>
          <p:nvPr>
            <p:ph type="dt" idx="10"/>
          </p:nvPr>
        </p:nvSpPr>
        <p:spPr>
          <a:xfrm>
            <a:off x="7616952" y="6007608"/>
            <a:ext cx="3813048"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5"/>
          <p:cNvSpPr txBox="1">
            <a:spLocks noGrp="1"/>
          </p:cNvSpPr>
          <p:nvPr>
            <p:ph type="ftr" idx="11"/>
          </p:nvPr>
        </p:nvSpPr>
        <p:spPr>
          <a:xfrm>
            <a:off x="758952" y="6007608"/>
            <a:ext cx="38313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5"/>
          <p:cNvSpPr txBox="1">
            <a:spLocks noGrp="1"/>
          </p:cNvSpPr>
          <p:nvPr>
            <p:ph type="sldNum" idx="12"/>
          </p:nvPr>
        </p:nvSpPr>
        <p:spPr>
          <a:xfrm>
            <a:off x="11786616" y="6007608"/>
            <a:ext cx="411480" cy="3651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2"/>
        <p:cNvGrpSpPr/>
        <p:nvPr/>
      </p:nvGrpSpPr>
      <p:grpSpPr>
        <a:xfrm>
          <a:off x="0" y="0"/>
          <a:ext cx="0" cy="0"/>
          <a:chOff x="0" y="0"/>
          <a:chExt cx="0" cy="0"/>
        </a:xfrm>
      </p:grpSpPr>
      <p:sp>
        <p:nvSpPr>
          <p:cNvPr id="93" name="Google Shape;93;p16"/>
          <p:cNvSpPr txBox="1">
            <a:spLocks noGrp="1"/>
          </p:cNvSpPr>
          <p:nvPr>
            <p:ph type="title"/>
          </p:nvPr>
        </p:nvSpPr>
        <p:spPr>
          <a:xfrm rot="5400000">
            <a:off x="7459770" y="1774724"/>
            <a:ext cx="4986002" cy="2954458"/>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4" name="Google Shape;94;p16"/>
          <p:cNvSpPr txBox="1">
            <a:spLocks noGrp="1"/>
          </p:cNvSpPr>
          <p:nvPr>
            <p:ph type="body" idx="1"/>
          </p:nvPr>
        </p:nvSpPr>
        <p:spPr>
          <a:xfrm rot="5400000">
            <a:off x="1969744" y="-451840"/>
            <a:ext cx="4986002" cy="7407586"/>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400"/>
              </a:spcBef>
              <a:spcAft>
                <a:spcPts val="0"/>
              </a:spcAft>
              <a:buClr>
                <a:srgbClr val="262626"/>
              </a:buClr>
              <a:buSzPts val="1800"/>
              <a:buChar char="•"/>
              <a:defRPr/>
            </a:lvl1pPr>
            <a:lvl2pPr marL="914400" lvl="1" indent="-228600" algn="l">
              <a:lnSpc>
                <a:spcPct val="110000"/>
              </a:lnSpc>
              <a:spcBef>
                <a:spcPts val="400"/>
              </a:spcBef>
              <a:spcAft>
                <a:spcPts val="0"/>
              </a:spcAft>
              <a:buClr>
                <a:srgbClr val="262626"/>
              </a:buClr>
              <a:buSzPts val="1800"/>
              <a:buNone/>
              <a:defRPr/>
            </a:lvl2pPr>
            <a:lvl3pPr marL="1371600" lvl="2" indent="-342900" algn="l">
              <a:lnSpc>
                <a:spcPct val="110000"/>
              </a:lnSpc>
              <a:spcBef>
                <a:spcPts val="400"/>
              </a:spcBef>
              <a:spcAft>
                <a:spcPts val="0"/>
              </a:spcAft>
              <a:buClr>
                <a:srgbClr val="262626"/>
              </a:buClr>
              <a:buSzPts val="1800"/>
              <a:buChar char="•"/>
              <a:defRPr/>
            </a:lvl3pPr>
            <a:lvl4pPr marL="1828800" lvl="3" indent="-228600" algn="l">
              <a:lnSpc>
                <a:spcPct val="110000"/>
              </a:lnSpc>
              <a:spcBef>
                <a:spcPts val="400"/>
              </a:spcBef>
              <a:spcAft>
                <a:spcPts val="0"/>
              </a:spcAft>
              <a:buClr>
                <a:srgbClr val="262626"/>
              </a:buClr>
              <a:buSzPts val="1800"/>
              <a:buNone/>
              <a:defRPr/>
            </a:lvl4pPr>
            <a:lvl5pPr marL="2286000" lvl="4" indent="-342900" algn="l">
              <a:lnSpc>
                <a:spcPct val="110000"/>
              </a:lnSpc>
              <a:spcBef>
                <a:spcPts val="400"/>
              </a:spcBef>
              <a:spcAft>
                <a:spcPts val="0"/>
              </a:spcAft>
              <a:buClr>
                <a:srgbClr val="262626"/>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5" name="Google Shape;95;p16"/>
          <p:cNvSpPr txBox="1">
            <a:spLocks noGrp="1"/>
          </p:cNvSpPr>
          <p:nvPr>
            <p:ph type="dt" idx="10"/>
          </p:nvPr>
        </p:nvSpPr>
        <p:spPr>
          <a:xfrm>
            <a:off x="7616952" y="6007608"/>
            <a:ext cx="3813048"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6"/>
          <p:cNvSpPr txBox="1">
            <a:spLocks noGrp="1"/>
          </p:cNvSpPr>
          <p:nvPr>
            <p:ph type="ftr" idx="11"/>
          </p:nvPr>
        </p:nvSpPr>
        <p:spPr>
          <a:xfrm>
            <a:off x="758952" y="6007608"/>
            <a:ext cx="38313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6"/>
          <p:cNvSpPr txBox="1">
            <a:spLocks noGrp="1"/>
          </p:cNvSpPr>
          <p:nvPr>
            <p:ph type="sldNum" idx="12"/>
          </p:nvPr>
        </p:nvSpPr>
        <p:spPr>
          <a:xfrm>
            <a:off x="11786616" y="6007608"/>
            <a:ext cx="411480" cy="3651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6/26/2022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2274521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603311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99496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6/26/2022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59422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6/26/2022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7848134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6/26/2022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823786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6/26/2022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192934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
        <p:cNvGrpSpPr/>
        <p:nvPr/>
      </p:nvGrpSpPr>
      <p:grpSpPr>
        <a:xfrm>
          <a:off x="0" y="0"/>
          <a:ext cx="0" cy="0"/>
          <a:chOff x="0" y="0"/>
          <a:chExt cx="0" cy="0"/>
        </a:xfrm>
      </p:grpSpPr>
      <p:sp>
        <p:nvSpPr>
          <p:cNvPr id="28" name="Google Shape;28;p7"/>
          <p:cNvSpPr txBox="1">
            <a:spLocks noGrp="1"/>
          </p:cNvSpPr>
          <p:nvPr>
            <p:ph type="dt" idx="10"/>
          </p:nvPr>
        </p:nvSpPr>
        <p:spPr>
          <a:xfrm>
            <a:off x="7616952" y="6007608"/>
            <a:ext cx="3813048"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7"/>
          <p:cNvSpPr txBox="1">
            <a:spLocks noGrp="1"/>
          </p:cNvSpPr>
          <p:nvPr>
            <p:ph type="ftr" idx="11"/>
          </p:nvPr>
        </p:nvSpPr>
        <p:spPr>
          <a:xfrm>
            <a:off x="758952" y="6007608"/>
            <a:ext cx="38313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7"/>
          <p:cNvSpPr txBox="1">
            <a:spLocks noGrp="1"/>
          </p:cNvSpPr>
          <p:nvPr>
            <p:ph type="sldNum" idx="12"/>
          </p:nvPr>
        </p:nvSpPr>
        <p:spPr>
          <a:xfrm>
            <a:off x="11786616" y="6007608"/>
            <a:ext cx="411480" cy="3651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6/26/2022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1553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6/26/2022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140738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6/26/2022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76815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6/26/2022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269906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6/26/2022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553207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6/26/2022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534780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6/26/2022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98834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6/26/2022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042049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303281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4651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rgbClr val="2B2B2B"/>
        </a:solidFill>
        <a:effectLst/>
      </p:bgPr>
    </p:bg>
    <p:spTree>
      <p:nvGrpSpPr>
        <p:cNvPr id="1" name="Shape 31"/>
        <p:cNvGrpSpPr/>
        <p:nvPr/>
      </p:nvGrpSpPr>
      <p:grpSpPr>
        <a:xfrm>
          <a:off x="0" y="0"/>
          <a:ext cx="0" cy="0"/>
          <a:chOff x="0" y="0"/>
          <a:chExt cx="0" cy="0"/>
        </a:xfrm>
      </p:grpSpPr>
      <p:sp>
        <p:nvSpPr>
          <p:cNvPr id="32" name="Google Shape;32;p5" title="Page Number Shape"/>
          <p:cNvSpPr/>
          <p:nvPr/>
        </p:nvSpPr>
        <p:spPr>
          <a:xfrm>
            <a:off x="11784011" y="5783564"/>
            <a:ext cx="407988" cy="819150"/>
          </a:xfrm>
          <a:custGeom>
            <a:avLst/>
            <a:gdLst/>
            <a:ahLst/>
            <a:cxnLst/>
            <a:rect l="l" t="t" r="r" b="b"/>
            <a:pathLst>
              <a:path w="1799" h="3612" extrusionOk="0">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FEFEF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Avenir"/>
              <a:ea typeface="Avenir"/>
              <a:cs typeface="Avenir"/>
              <a:sym typeface="Avenir"/>
            </a:endParaRPr>
          </a:p>
        </p:txBody>
      </p:sp>
      <p:cxnSp>
        <p:nvCxnSpPr>
          <p:cNvPr id="33" name="Google Shape;33;p5" title="Verticle Rule Line"/>
          <p:cNvCxnSpPr/>
          <p:nvPr/>
        </p:nvCxnSpPr>
        <p:spPr>
          <a:xfrm>
            <a:off x="758952" y="1280160"/>
            <a:ext cx="0" cy="5577840"/>
          </a:xfrm>
          <a:prstGeom prst="straightConnector1">
            <a:avLst/>
          </a:prstGeom>
          <a:noFill/>
          <a:ln w="19050" cap="flat" cmpd="sng">
            <a:solidFill>
              <a:schemeClr val="lt2"/>
            </a:solidFill>
            <a:prstDash val="solid"/>
            <a:miter lim="800000"/>
            <a:headEnd type="none" w="sm" len="sm"/>
            <a:tailEnd type="none" w="sm" len="sm"/>
          </a:ln>
        </p:spPr>
      </p:cxnSp>
      <p:sp>
        <p:nvSpPr>
          <p:cNvPr id="34" name="Google Shape;34;p5"/>
          <p:cNvSpPr txBox="1">
            <a:spLocks noGrp="1"/>
          </p:cNvSpPr>
          <p:nvPr>
            <p:ph type="ctrTitle"/>
          </p:nvPr>
        </p:nvSpPr>
        <p:spPr>
          <a:xfrm>
            <a:off x="1078992" y="1143000"/>
            <a:ext cx="6720840" cy="373075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FEFEFE"/>
              </a:buClr>
              <a:buSzPts val="7200"/>
              <a:buFont typeface="Arial"/>
              <a:buNone/>
              <a:defRPr sz="7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subTitle" idx="1"/>
          </p:nvPr>
        </p:nvSpPr>
        <p:spPr>
          <a:xfrm>
            <a:off x="1078992" y="5010912"/>
            <a:ext cx="6720840" cy="704088"/>
          </a:xfrm>
          <a:prstGeom prst="rect">
            <a:avLst/>
          </a:prstGeom>
          <a:noFill/>
          <a:ln>
            <a:noFill/>
          </a:ln>
        </p:spPr>
        <p:txBody>
          <a:bodyPr spcFirstLastPara="1" wrap="square" lIns="91425" tIns="45700" rIns="91425" bIns="45700" anchor="t" anchorCtr="0">
            <a:normAutofit/>
          </a:bodyPr>
          <a:lstStyle>
            <a:lvl1pPr lvl="0" algn="l">
              <a:lnSpc>
                <a:spcPct val="100000"/>
              </a:lnSpc>
              <a:spcBef>
                <a:spcPts val="400"/>
              </a:spcBef>
              <a:spcAft>
                <a:spcPts val="0"/>
              </a:spcAft>
              <a:buClr>
                <a:srgbClr val="FEFEFE"/>
              </a:buClr>
              <a:buSzPts val="2200"/>
              <a:buNone/>
              <a:defRPr sz="2200"/>
            </a:lvl1pPr>
            <a:lvl2pPr lvl="1" algn="ctr">
              <a:lnSpc>
                <a:spcPct val="110000"/>
              </a:lnSpc>
              <a:spcBef>
                <a:spcPts val="400"/>
              </a:spcBef>
              <a:spcAft>
                <a:spcPts val="0"/>
              </a:spcAft>
              <a:buClr>
                <a:srgbClr val="FEFEFE"/>
              </a:buClr>
              <a:buSzPts val="2000"/>
              <a:buNone/>
              <a:defRPr sz="2000"/>
            </a:lvl2pPr>
            <a:lvl3pPr lvl="2" algn="ctr">
              <a:lnSpc>
                <a:spcPct val="110000"/>
              </a:lnSpc>
              <a:spcBef>
                <a:spcPts val="400"/>
              </a:spcBef>
              <a:spcAft>
                <a:spcPts val="0"/>
              </a:spcAft>
              <a:buClr>
                <a:srgbClr val="FEFEFE"/>
              </a:buClr>
              <a:buSzPts val="1800"/>
              <a:buNone/>
              <a:defRPr sz="1800"/>
            </a:lvl3pPr>
            <a:lvl4pPr lvl="3" algn="ctr">
              <a:lnSpc>
                <a:spcPct val="110000"/>
              </a:lnSpc>
              <a:spcBef>
                <a:spcPts val="400"/>
              </a:spcBef>
              <a:spcAft>
                <a:spcPts val="0"/>
              </a:spcAft>
              <a:buClr>
                <a:srgbClr val="FEFEFE"/>
              </a:buClr>
              <a:buSzPts val="1600"/>
              <a:buNone/>
              <a:defRPr sz="1600"/>
            </a:lvl4pPr>
            <a:lvl5pPr lvl="4" algn="ctr">
              <a:lnSpc>
                <a:spcPct val="110000"/>
              </a:lnSpc>
              <a:spcBef>
                <a:spcPts val="400"/>
              </a:spcBef>
              <a:spcAft>
                <a:spcPts val="0"/>
              </a:spcAft>
              <a:buClr>
                <a:srgbClr val="FEFEFE"/>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36" name="Google Shape;36;p5"/>
          <p:cNvSpPr txBox="1">
            <a:spLocks noGrp="1"/>
          </p:cNvSpPr>
          <p:nvPr>
            <p:ph type="dt" idx="10"/>
          </p:nvPr>
        </p:nvSpPr>
        <p:spPr>
          <a:xfrm>
            <a:off x="8286356" y="6007608"/>
            <a:ext cx="31436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ftr" idx="11"/>
          </p:nvPr>
        </p:nvSpPr>
        <p:spPr>
          <a:xfrm>
            <a:off x="1078991" y="6007608"/>
            <a:ext cx="672083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sldNum" idx="12"/>
          </p:nvPr>
        </p:nvSpPr>
        <p:spPr>
          <a:xfrm>
            <a:off x="11786616" y="6007608"/>
            <a:ext cx="411480" cy="365125"/>
          </a:xfrm>
          <a:prstGeom prst="rect">
            <a:avLst/>
          </a:prstGeom>
          <a:noFill/>
          <a:ln>
            <a:noFill/>
          </a:ln>
        </p:spPr>
        <p:txBody>
          <a:bodyPr spcFirstLastPara="1" wrap="square" lIns="45700" tIns="45700" rIns="45700" bIns="45700" anchor="ctr" anchorCtr="0">
            <a:noAutofit/>
          </a:bodyPr>
          <a:lstStyle>
            <a:lvl1pPr marL="0" marR="0" lvl="0" indent="0" algn="ctr">
              <a:spcBef>
                <a:spcPts val="0"/>
              </a:spcBef>
              <a:buNone/>
              <a:defRPr sz="900" b="1">
                <a:solidFill>
                  <a:schemeClr val="dk1"/>
                </a:solidFill>
                <a:latin typeface="Avenir"/>
                <a:ea typeface="Avenir"/>
                <a:cs typeface="Avenir"/>
                <a:sym typeface="Avenir"/>
              </a:defRPr>
            </a:lvl1pPr>
            <a:lvl2pPr marL="0" marR="0" lvl="1" indent="0" algn="ctr">
              <a:spcBef>
                <a:spcPts val="0"/>
              </a:spcBef>
              <a:buNone/>
              <a:defRPr sz="900" b="1">
                <a:solidFill>
                  <a:schemeClr val="dk1"/>
                </a:solidFill>
                <a:latin typeface="Avenir"/>
                <a:ea typeface="Avenir"/>
                <a:cs typeface="Avenir"/>
                <a:sym typeface="Avenir"/>
              </a:defRPr>
            </a:lvl2pPr>
            <a:lvl3pPr marL="0" marR="0" lvl="2" indent="0" algn="ctr">
              <a:spcBef>
                <a:spcPts val="0"/>
              </a:spcBef>
              <a:buNone/>
              <a:defRPr sz="900" b="1">
                <a:solidFill>
                  <a:schemeClr val="dk1"/>
                </a:solidFill>
                <a:latin typeface="Avenir"/>
                <a:ea typeface="Avenir"/>
                <a:cs typeface="Avenir"/>
                <a:sym typeface="Avenir"/>
              </a:defRPr>
            </a:lvl3pPr>
            <a:lvl4pPr marL="0" marR="0" lvl="3" indent="0" algn="ctr">
              <a:spcBef>
                <a:spcPts val="0"/>
              </a:spcBef>
              <a:buNone/>
              <a:defRPr sz="900" b="1">
                <a:solidFill>
                  <a:schemeClr val="dk1"/>
                </a:solidFill>
                <a:latin typeface="Avenir"/>
                <a:ea typeface="Avenir"/>
                <a:cs typeface="Avenir"/>
                <a:sym typeface="Avenir"/>
              </a:defRPr>
            </a:lvl4pPr>
            <a:lvl5pPr marL="0" marR="0" lvl="4" indent="0" algn="ctr">
              <a:spcBef>
                <a:spcPts val="0"/>
              </a:spcBef>
              <a:buNone/>
              <a:defRPr sz="900" b="1">
                <a:solidFill>
                  <a:schemeClr val="dk1"/>
                </a:solidFill>
                <a:latin typeface="Avenir"/>
                <a:ea typeface="Avenir"/>
                <a:cs typeface="Avenir"/>
                <a:sym typeface="Avenir"/>
              </a:defRPr>
            </a:lvl5pPr>
            <a:lvl6pPr marL="0" marR="0" lvl="5" indent="0" algn="ctr">
              <a:spcBef>
                <a:spcPts val="0"/>
              </a:spcBef>
              <a:buNone/>
              <a:defRPr sz="900" b="1">
                <a:solidFill>
                  <a:schemeClr val="dk1"/>
                </a:solidFill>
                <a:latin typeface="Avenir"/>
                <a:ea typeface="Avenir"/>
                <a:cs typeface="Avenir"/>
                <a:sym typeface="Avenir"/>
              </a:defRPr>
            </a:lvl6pPr>
            <a:lvl7pPr marL="0" marR="0" lvl="6" indent="0" algn="ctr">
              <a:spcBef>
                <a:spcPts val="0"/>
              </a:spcBef>
              <a:buNone/>
              <a:defRPr sz="900" b="1">
                <a:solidFill>
                  <a:schemeClr val="dk1"/>
                </a:solidFill>
                <a:latin typeface="Avenir"/>
                <a:ea typeface="Avenir"/>
                <a:cs typeface="Avenir"/>
                <a:sym typeface="Avenir"/>
              </a:defRPr>
            </a:lvl7pPr>
            <a:lvl8pPr marL="0" marR="0" lvl="7" indent="0" algn="ctr">
              <a:spcBef>
                <a:spcPts val="0"/>
              </a:spcBef>
              <a:buNone/>
              <a:defRPr sz="900" b="1">
                <a:solidFill>
                  <a:schemeClr val="dk1"/>
                </a:solidFill>
                <a:latin typeface="Avenir"/>
                <a:ea typeface="Avenir"/>
                <a:cs typeface="Avenir"/>
                <a:sym typeface="Avenir"/>
              </a:defRPr>
            </a:lvl8pPr>
            <a:lvl9pPr marL="0" marR="0" lvl="8" indent="0" algn="ctr">
              <a:spcBef>
                <a:spcPts val="0"/>
              </a:spcBef>
              <a:buNone/>
              <a:defRPr sz="900" b="1">
                <a:solidFill>
                  <a:schemeClr val="dk1"/>
                </a:solidFill>
                <a:latin typeface="Avenir"/>
                <a:ea typeface="Avenir"/>
                <a:cs typeface="Avenir"/>
                <a:sym typeface="Avenir"/>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758952" y="758952"/>
            <a:ext cx="3831336" cy="475488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8"/>
          <p:cNvSpPr txBox="1">
            <a:spLocks noGrp="1"/>
          </p:cNvSpPr>
          <p:nvPr>
            <p:ph type="body" idx="1"/>
          </p:nvPr>
        </p:nvSpPr>
        <p:spPr>
          <a:xfrm>
            <a:off x="5184648" y="758952"/>
            <a:ext cx="6245352" cy="4754880"/>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400"/>
              </a:spcBef>
              <a:spcAft>
                <a:spcPts val="0"/>
              </a:spcAft>
              <a:buClr>
                <a:srgbClr val="262626"/>
              </a:buClr>
              <a:buSzPts val="1800"/>
              <a:buChar char="•"/>
              <a:defRPr/>
            </a:lvl1pPr>
            <a:lvl2pPr marL="914400" lvl="1" indent="-228600" algn="l">
              <a:lnSpc>
                <a:spcPct val="110000"/>
              </a:lnSpc>
              <a:spcBef>
                <a:spcPts val="400"/>
              </a:spcBef>
              <a:spcAft>
                <a:spcPts val="0"/>
              </a:spcAft>
              <a:buClr>
                <a:srgbClr val="262626"/>
              </a:buClr>
              <a:buSzPts val="1800"/>
              <a:buNone/>
              <a:defRPr/>
            </a:lvl2pPr>
            <a:lvl3pPr marL="1371600" lvl="2" indent="-342900" algn="l">
              <a:lnSpc>
                <a:spcPct val="110000"/>
              </a:lnSpc>
              <a:spcBef>
                <a:spcPts val="400"/>
              </a:spcBef>
              <a:spcAft>
                <a:spcPts val="0"/>
              </a:spcAft>
              <a:buClr>
                <a:srgbClr val="262626"/>
              </a:buClr>
              <a:buSzPts val="1800"/>
              <a:buChar char="•"/>
              <a:defRPr/>
            </a:lvl3pPr>
            <a:lvl4pPr marL="1828800" lvl="3" indent="-228600" algn="l">
              <a:lnSpc>
                <a:spcPct val="110000"/>
              </a:lnSpc>
              <a:spcBef>
                <a:spcPts val="400"/>
              </a:spcBef>
              <a:spcAft>
                <a:spcPts val="0"/>
              </a:spcAft>
              <a:buClr>
                <a:srgbClr val="262626"/>
              </a:buClr>
              <a:buSzPts val="1800"/>
              <a:buNone/>
              <a:defRPr/>
            </a:lvl4pPr>
            <a:lvl5pPr marL="2286000" lvl="4" indent="-342900" algn="l">
              <a:lnSpc>
                <a:spcPct val="110000"/>
              </a:lnSpc>
              <a:spcBef>
                <a:spcPts val="400"/>
              </a:spcBef>
              <a:spcAft>
                <a:spcPts val="0"/>
              </a:spcAft>
              <a:buClr>
                <a:srgbClr val="262626"/>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8"/>
          <p:cNvSpPr txBox="1">
            <a:spLocks noGrp="1"/>
          </p:cNvSpPr>
          <p:nvPr>
            <p:ph type="dt" idx="10"/>
          </p:nvPr>
        </p:nvSpPr>
        <p:spPr>
          <a:xfrm>
            <a:off x="7616952" y="6007608"/>
            <a:ext cx="3813048"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8"/>
          <p:cNvSpPr txBox="1">
            <a:spLocks noGrp="1"/>
          </p:cNvSpPr>
          <p:nvPr>
            <p:ph type="ftr" idx="11"/>
          </p:nvPr>
        </p:nvSpPr>
        <p:spPr>
          <a:xfrm>
            <a:off x="758952" y="6007608"/>
            <a:ext cx="38313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11786616" y="6007608"/>
            <a:ext cx="411480" cy="3651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763051" y="2414016"/>
            <a:ext cx="10666949" cy="3099816"/>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262626"/>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9"/>
          <p:cNvSpPr txBox="1">
            <a:spLocks noGrp="1"/>
          </p:cNvSpPr>
          <p:nvPr>
            <p:ph type="body" idx="1"/>
          </p:nvPr>
        </p:nvSpPr>
        <p:spPr>
          <a:xfrm>
            <a:off x="758952" y="1389888"/>
            <a:ext cx="10671048" cy="822960"/>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400"/>
              </a:spcBef>
              <a:spcAft>
                <a:spcPts val="0"/>
              </a:spcAft>
              <a:buClr>
                <a:srgbClr val="262626"/>
              </a:buClr>
              <a:buSzPts val="2000"/>
              <a:buNone/>
              <a:defRPr sz="2000" i="1">
                <a:solidFill>
                  <a:srgbClr val="262626"/>
                </a:solidFill>
              </a:defRPr>
            </a:lvl1pPr>
            <a:lvl2pPr marL="914400" lvl="1" indent="-228600" algn="l">
              <a:lnSpc>
                <a:spcPct val="110000"/>
              </a:lnSpc>
              <a:spcBef>
                <a:spcPts val="400"/>
              </a:spcBef>
              <a:spcAft>
                <a:spcPts val="0"/>
              </a:spcAft>
              <a:buClr>
                <a:srgbClr val="888888"/>
              </a:buClr>
              <a:buSzPts val="2000"/>
              <a:buNone/>
              <a:defRPr sz="2000">
                <a:solidFill>
                  <a:srgbClr val="888888"/>
                </a:solidFill>
              </a:defRPr>
            </a:lvl2pPr>
            <a:lvl3pPr marL="1371600" lvl="2" indent="-228600" algn="l">
              <a:lnSpc>
                <a:spcPct val="110000"/>
              </a:lnSpc>
              <a:spcBef>
                <a:spcPts val="400"/>
              </a:spcBef>
              <a:spcAft>
                <a:spcPts val="0"/>
              </a:spcAft>
              <a:buClr>
                <a:srgbClr val="888888"/>
              </a:buClr>
              <a:buSzPts val="1800"/>
              <a:buNone/>
              <a:defRPr sz="1800">
                <a:solidFill>
                  <a:srgbClr val="888888"/>
                </a:solidFill>
              </a:defRPr>
            </a:lvl3pPr>
            <a:lvl4pPr marL="1828800" lvl="3" indent="-228600" algn="l">
              <a:lnSpc>
                <a:spcPct val="110000"/>
              </a:lnSpc>
              <a:spcBef>
                <a:spcPts val="400"/>
              </a:spcBef>
              <a:spcAft>
                <a:spcPts val="0"/>
              </a:spcAft>
              <a:buClr>
                <a:srgbClr val="888888"/>
              </a:buClr>
              <a:buSzPts val="1600"/>
              <a:buNone/>
              <a:defRPr sz="1600">
                <a:solidFill>
                  <a:srgbClr val="888888"/>
                </a:solidFill>
              </a:defRPr>
            </a:lvl4pPr>
            <a:lvl5pPr marL="2286000" lvl="4" indent="-228600" algn="l">
              <a:lnSpc>
                <a:spcPct val="110000"/>
              </a:lnSpc>
              <a:spcBef>
                <a:spcPts val="4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8" name="Google Shape;48;p9"/>
          <p:cNvSpPr txBox="1">
            <a:spLocks noGrp="1"/>
          </p:cNvSpPr>
          <p:nvPr>
            <p:ph type="dt" idx="10"/>
          </p:nvPr>
        </p:nvSpPr>
        <p:spPr>
          <a:xfrm>
            <a:off x="7616952" y="6007608"/>
            <a:ext cx="3813048"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9"/>
          <p:cNvSpPr txBox="1">
            <a:spLocks noGrp="1"/>
          </p:cNvSpPr>
          <p:nvPr>
            <p:ph type="ftr" idx="11"/>
          </p:nvPr>
        </p:nvSpPr>
        <p:spPr>
          <a:xfrm>
            <a:off x="758952" y="6007608"/>
            <a:ext cx="38313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9"/>
          <p:cNvSpPr txBox="1">
            <a:spLocks noGrp="1"/>
          </p:cNvSpPr>
          <p:nvPr>
            <p:ph type="sldNum" idx="12"/>
          </p:nvPr>
        </p:nvSpPr>
        <p:spPr>
          <a:xfrm>
            <a:off x="11786616" y="6007608"/>
            <a:ext cx="411480" cy="3651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1"/>
        <p:cNvGrpSpPr/>
        <p:nvPr/>
      </p:nvGrpSpPr>
      <p:grpSpPr>
        <a:xfrm>
          <a:off x="0" y="0"/>
          <a:ext cx="0" cy="0"/>
          <a:chOff x="0" y="0"/>
          <a:chExt cx="0" cy="0"/>
        </a:xfrm>
      </p:grpSpPr>
      <p:sp>
        <p:nvSpPr>
          <p:cNvPr id="52" name="Google Shape;52;p10"/>
          <p:cNvSpPr txBox="1">
            <a:spLocks noGrp="1"/>
          </p:cNvSpPr>
          <p:nvPr>
            <p:ph type="body" idx="1"/>
          </p:nvPr>
        </p:nvSpPr>
        <p:spPr>
          <a:xfrm>
            <a:off x="5184648" y="758952"/>
            <a:ext cx="6245352" cy="2240280"/>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400"/>
              </a:spcBef>
              <a:spcAft>
                <a:spcPts val="0"/>
              </a:spcAft>
              <a:buClr>
                <a:srgbClr val="262626"/>
              </a:buClr>
              <a:buSzPts val="1800"/>
              <a:buChar char="•"/>
              <a:defRPr/>
            </a:lvl1pPr>
            <a:lvl2pPr marL="914400" lvl="1" indent="-228600" algn="l">
              <a:lnSpc>
                <a:spcPct val="110000"/>
              </a:lnSpc>
              <a:spcBef>
                <a:spcPts val="400"/>
              </a:spcBef>
              <a:spcAft>
                <a:spcPts val="0"/>
              </a:spcAft>
              <a:buClr>
                <a:srgbClr val="262626"/>
              </a:buClr>
              <a:buSzPts val="1800"/>
              <a:buNone/>
              <a:defRPr/>
            </a:lvl2pPr>
            <a:lvl3pPr marL="1371600" lvl="2" indent="-342900" algn="l">
              <a:lnSpc>
                <a:spcPct val="110000"/>
              </a:lnSpc>
              <a:spcBef>
                <a:spcPts val="400"/>
              </a:spcBef>
              <a:spcAft>
                <a:spcPts val="0"/>
              </a:spcAft>
              <a:buClr>
                <a:srgbClr val="262626"/>
              </a:buClr>
              <a:buSzPts val="1800"/>
              <a:buChar char="•"/>
              <a:defRPr/>
            </a:lvl3pPr>
            <a:lvl4pPr marL="1828800" lvl="3" indent="-228600" algn="l">
              <a:lnSpc>
                <a:spcPct val="110000"/>
              </a:lnSpc>
              <a:spcBef>
                <a:spcPts val="400"/>
              </a:spcBef>
              <a:spcAft>
                <a:spcPts val="0"/>
              </a:spcAft>
              <a:buClr>
                <a:srgbClr val="262626"/>
              </a:buClr>
              <a:buSzPts val="1800"/>
              <a:buNone/>
              <a:defRPr/>
            </a:lvl4pPr>
            <a:lvl5pPr marL="2286000" lvl="4" indent="-342900" algn="l">
              <a:lnSpc>
                <a:spcPct val="110000"/>
              </a:lnSpc>
              <a:spcBef>
                <a:spcPts val="400"/>
              </a:spcBef>
              <a:spcAft>
                <a:spcPts val="0"/>
              </a:spcAft>
              <a:buClr>
                <a:srgbClr val="262626"/>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10"/>
          <p:cNvSpPr txBox="1">
            <a:spLocks noGrp="1"/>
          </p:cNvSpPr>
          <p:nvPr>
            <p:ph type="body" idx="2"/>
          </p:nvPr>
        </p:nvSpPr>
        <p:spPr>
          <a:xfrm>
            <a:off x="5184647" y="3273551"/>
            <a:ext cx="6245351" cy="2240281"/>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400"/>
              </a:spcBef>
              <a:spcAft>
                <a:spcPts val="0"/>
              </a:spcAft>
              <a:buClr>
                <a:srgbClr val="262626"/>
              </a:buClr>
              <a:buSzPts val="1800"/>
              <a:buChar char="•"/>
              <a:defRPr/>
            </a:lvl1pPr>
            <a:lvl2pPr marL="914400" lvl="1" indent="-228600" algn="l">
              <a:lnSpc>
                <a:spcPct val="110000"/>
              </a:lnSpc>
              <a:spcBef>
                <a:spcPts val="400"/>
              </a:spcBef>
              <a:spcAft>
                <a:spcPts val="0"/>
              </a:spcAft>
              <a:buClr>
                <a:srgbClr val="262626"/>
              </a:buClr>
              <a:buSzPts val="1800"/>
              <a:buNone/>
              <a:defRPr/>
            </a:lvl2pPr>
            <a:lvl3pPr marL="1371600" lvl="2" indent="-342900" algn="l">
              <a:lnSpc>
                <a:spcPct val="110000"/>
              </a:lnSpc>
              <a:spcBef>
                <a:spcPts val="400"/>
              </a:spcBef>
              <a:spcAft>
                <a:spcPts val="0"/>
              </a:spcAft>
              <a:buClr>
                <a:srgbClr val="262626"/>
              </a:buClr>
              <a:buSzPts val="1800"/>
              <a:buChar char="•"/>
              <a:defRPr/>
            </a:lvl3pPr>
            <a:lvl4pPr marL="1828800" lvl="3" indent="-228600" algn="l">
              <a:lnSpc>
                <a:spcPct val="110000"/>
              </a:lnSpc>
              <a:spcBef>
                <a:spcPts val="400"/>
              </a:spcBef>
              <a:spcAft>
                <a:spcPts val="0"/>
              </a:spcAft>
              <a:buClr>
                <a:srgbClr val="262626"/>
              </a:buClr>
              <a:buSzPts val="1800"/>
              <a:buNone/>
              <a:defRPr/>
            </a:lvl4pPr>
            <a:lvl5pPr marL="2286000" lvl="4" indent="-342900" algn="l">
              <a:lnSpc>
                <a:spcPct val="110000"/>
              </a:lnSpc>
              <a:spcBef>
                <a:spcPts val="400"/>
              </a:spcBef>
              <a:spcAft>
                <a:spcPts val="0"/>
              </a:spcAft>
              <a:buClr>
                <a:srgbClr val="262626"/>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10"/>
          <p:cNvSpPr txBox="1">
            <a:spLocks noGrp="1"/>
          </p:cNvSpPr>
          <p:nvPr>
            <p:ph type="dt" idx="10"/>
          </p:nvPr>
        </p:nvSpPr>
        <p:spPr>
          <a:xfrm>
            <a:off x="7616952" y="6007608"/>
            <a:ext cx="3813048"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0"/>
          <p:cNvSpPr txBox="1">
            <a:spLocks noGrp="1"/>
          </p:cNvSpPr>
          <p:nvPr>
            <p:ph type="ftr" idx="11"/>
          </p:nvPr>
        </p:nvSpPr>
        <p:spPr>
          <a:xfrm>
            <a:off x="758952" y="6007608"/>
            <a:ext cx="38313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0"/>
          <p:cNvSpPr txBox="1">
            <a:spLocks noGrp="1"/>
          </p:cNvSpPr>
          <p:nvPr>
            <p:ph type="sldNum" idx="12"/>
          </p:nvPr>
        </p:nvSpPr>
        <p:spPr>
          <a:xfrm>
            <a:off x="11786616" y="6007608"/>
            <a:ext cx="411480" cy="3651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57" name="Google Shape;57;p10"/>
          <p:cNvSpPr txBox="1">
            <a:spLocks noGrp="1"/>
          </p:cNvSpPr>
          <p:nvPr>
            <p:ph type="title"/>
          </p:nvPr>
        </p:nvSpPr>
        <p:spPr>
          <a:xfrm>
            <a:off x="758952" y="758952"/>
            <a:ext cx="3831336" cy="475488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58"/>
        <p:cNvGrpSpPr/>
        <p:nvPr/>
      </p:nvGrpSpPr>
      <p:grpSpPr>
        <a:xfrm>
          <a:off x="0" y="0"/>
          <a:ext cx="0" cy="0"/>
          <a:chOff x="0" y="0"/>
          <a:chExt cx="0" cy="0"/>
        </a:xfrm>
      </p:grpSpPr>
      <p:sp>
        <p:nvSpPr>
          <p:cNvPr id="59" name="Google Shape;59;p11"/>
          <p:cNvSpPr txBox="1">
            <a:spLocks noGrp="1"/>
          </p:cNvSpPr>
          <p:nvPr>
            <p:ph type="body" idx="1"/>
          </p:nvPr>
        </p:nvSpPr>
        <p:spPr>
          <a:xfrm>
            <a:off x="5184648" y="758952"/>
            <a:ext cx="6245352" cy="548640"/>
          </a:xfrm>
          <a:prstGeom prst="rect">
            <a:avLst/>
          </a:prstGeom>
          <a:noFill/>
          <a:ln>
            <a:noFill/>
          </a:ln>
        </p:spPr>
        <p:txBody>
          <a:bodyPr spcFirstLastPara="1" wrap="square" lIns="91425" tIns="45700" rIns="91425" bIns="45700" anchor="b" anchorCtr="0">
            <a:normAutofit/>
          </a:bodyPr>
          <a:lstStyle>
            <a:lvl1pPr marL="457200" lvl="0" indent="-228600" algn="l">
              <a:lnSpc>
                <a:spcPct val="110000"/>
              </a:lnSpc>
              <a:spcBef>
                <a:spcPts val="400"/>
              </a:spcBef>
              <a:spcAft>
                <a:spcPts val="0"/>
              </a:spcAft>
              <a:buClr>
                <a:srgbClr val="262626"/>
              </a:buClr>
              <a:buSzPts val="2200"/>
              <a:buNone/>
              <a:defRPr sz="2200" b="0" i="1"/>
            </a:lvl1pPr>
            <a:lvl2pPr marL="914400" lvl="1" indent="-228600" algn="l">
              <a:lnSpc>
                <a:spcPct val="110000"/>
              </a:lnSpc>
              <a:spcBef>
                <a:spcPts val="400"/>
              </a:spcBef>
              <a:spcAft>
                <a:spcPts val="0"/>
              </a:spcAft>
              <a:buClr>
                <a:srgbClr val="262626"/>
              </a:buClr>
              <a:buSzPts val="2000"/>
              <a:buNone/>
              <a:defRPr sz="2000" b="1"/>
            </a:lvl2pPr>
            <a:lvl3pPr marL="1371600" lvl="2" indent="-228600" algn="l">
              <a:lnSpc>
                <a:spcPct val="110000"/>
              </a:lnSpc>
              <a:spcBef>
                <a:spcPts val="400"/>
              </a:spcBef>
              <a:spcAft>
                <a:spcPts val="0"/>
              </a:spcAft>
              <a:buClr>
                <a:srgbClr val="262626"/>
              </a:buClr>
              <a:buSzPts val="1800"/>
              <a:buNone/>
              <a:defRPr sz="1800" b="1"/>
            </a:lvl3pPr>
            <a:lvl4pPr marL="1828800" lvl="3" indent="-228600" algn="l">
              <a:lnSpc>
                <a:spcPct val="110000"/>
              </a:lnSpc>
              <a:spcBef>
                <a:spcPts val="400"/>
              </a:spcBef>
              <a:spcAft>
                <a:spcPts val="0"/>
              </a:spcAft>
              <a:buClr>
                <a:srgbClr val="262626"/>
              </a:buClr>
              <a:buSzPts val="1600"/>
              <a:buNone/>
              <a:defRPr sz="1600" b="1"/>
            </a:lvl4pPr>
            <a:lvl5pPr marL="2286000" lvl="4" indent="-228600" algn="l">
              <a:lnSpc>
                <a:spcPct val="110000"/>
              </a:lnSpc>
              <a:spcBef>
                <a:spcPts val="400"/>
              </a:spcBef>
              <a:spcAft>
                <a:spcPts val="0"/>
              </a:spcAft>
              <a:buClr>
                <a:srgbClr val="262626"/>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0" name="Google Shape;60;p11"/>
          <p:cNvSpPr txBox="1">
            <a:spLocks noGrp="1"/>
          </p:cNvSpPr>
          <p:nvPr>
            <p:ph type="body" idx="2"/>
          </p:nvPr>
        </p:nvSpPr>
        <p:spPr>
          <a:xfrm>
            <a:off x="5190323" y="1377198"/>
            <a:ext cx="6239675" cy="1828800"/>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400"/>
              </a:spcBef>
              <a:spcAft>
                <a:spcPts val="0"/>
              </a:spcAft>
              <a:buClr>
                <a:srgbClr val="262626"/>
              </a:buClr>
              <a:buSzPts val="1800"/>
              <a:buChar char="•"/>
              <a:defRPr/>
            </a:lvl1pPr>
            <a:lvl2pPr marL="914400" lvl="1" indent="-228600" algn="l">
              <a:lnSpc>
                <a:spcPct val="110000"/>
              </a:lnSpc>
              <a:spcBef>
                <a:spcPts val="400"/>
              </a:spcBef>
              <a:spcAft>
                <a:spcPts val="0"/>
              </a:spcAft>
              <a:buClr>
                <a:srgbClr val="262626"/>
              </a:buClr>
              <a:buSzPts val="1800"/>
              <a:buNone/>
              <a:defRPr/>
            </a:lvl2pPr>
            <a:lvl3pPr marL="1371600" lvl="2" indent="-342900" algn="l">
              <a:lnSpc>
                <a:spcPct val="110000"/>
              </a:lnSpc>
              <a:spcBef>
                <a:spcPts val="400"/>
              </a:spcBef>
              <a:spcAft>
                <a:spcPts val="0"/>
              </a:spcAft>
              <a:buClr>
                <a:srgbClr val="262626"/>
              </a:buClr>
              <a:buSzPts val="1800"/>
              <a:buChar char="•"/>
              <a:defRPr/>
            </a:lvl3pPr>
            <a:lvl4pPr marL="1828800" lvl="3" indent="-228600" algn="l">
              <a:lnSpc>
                <a:spcPct val="110000"/>
              </a:lnSpc>
              <a:spcBef>
                <a:spcPts val="400"/>
              </a:spcBef>
              <a:spcAft>
                <a:spcPts val="0"/>
              </a:spcAft>
              <a:buClr>
                <a:srgbClr val="262626"/>
              </a:buClr>
              <a:buSzPts val="1800"/>
              <a:buNone/>
              <a:defRPr/>
            </a:lvl4pPr>
            <a:lvl5pPr marL="2286000" lvl="4" indent="-342900" algn="l">
              <a:lnSpc>
                <a:spcPct val="110000"/>
              </a:lnSpc>
              <a:spcBef>
                <a:spcPts val="400"/>
              </a:spcBef>
              <a:spcAft>
                <a:spcPts val="0"/>
              </a:spcAft>
              <a:buClr>
                <a:srgbClr val="262626"/>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11"/>
          <p:cNvSpPr txBox="1">
            <a:spLocks noGrp="1"/>
          </p:cNvSpPr>
          <p:nvPr>
            <p:ph type="body" idx="3"/>
          </p:nvPr>
        </p:nvSpPr>
        <p:spPr>
          <a:xfrm>
            <a:off x="5184647" y="3319548"/>
            <a:ext cx="6245351" cy="548640"/>
          </a:xfrm>
          <a:prstGeom prst="rect">
            <a:avLst/>
          </a:prstGeom>
          <a:noFill/>
          <a:ln>
            <a:noFill/>
          </a:ln>
        </p:spPr>
        <p:txBody>
          <a:bodyPr spcFirstLastPara="1" wrap="square" lIns="91425" tIns="45700" rIns="91425" bIns="45700" anchor="b" anchorCtr="0">
            <a:normAutofit/>
          </a:bodyPr>
          <a:lstStyle>
            <a:lvl1pPr marL="457200" lvl="0" indent="-228600" algn="l">
              <a:lnSpc>
                <a:spcPct val="110000"/>
              </a:lnSpc>
              <a:spcBef>
                <a:spcPts val="400"/>
              </a:spcBef>
              <a:spcAft>
                <a:spcPts val="0"/>
              </a:spcAft>
              <a:buClr>
                <a:srgbClr val="262626"/>
              </a:buClr>
              <a:buSzPts val="2200"/>
              <a:buNone/>
              <a:defRPr sz="2200" b="0" i="1"/>
            </a:lvl1pPr>
            <a:lvl2pPr marL="914400" lvl="1" indent="-228600" algn="l">
              <a:lnSpc>
                <a:spcPct val="110000"/>
              </a:lnSpc>
              <a:spcBef>
                <a:spcPts val="400"/>
              </a:spcBef>
              <a:spcAft>
                <a:spcPts val="0"/>
              </a:spcAft>
              <a:buClr>
                <a:srgbClr val="262626"/>
              </a:buClr>
              <a:buSzPts val="2000"/>
              <a:buNone/>
              <a:defRPr sz="2000" b="1"/>
            </a:lvl2pPr>
            <a:lvl3pPr marL="1371600" lvl="2" indent="-228600" algn="l">
              <a:lnSpc>
                <a:spcPct val="110000"/>
              </a:lnSpc>
              <a:spcBef>
                <a:spcPts val="400"/>
              </a:spcBef>
              <a:spcAft>
                <a:spcPts val="0"/>
              </a:spcAft>
              <a:buClr>
                <a:srgbClr val="262626"/>
              </a:buClr>
              <a:buSzPts val="1800"/>
              <a:buNone/>
              <a:defRPr sz="1800" b="1"/>
            </a:lvl3pPr>
            <a:lvl4pPr marL="1828800" lvl="3" indent="-228600" algn="l">
              <a:lnSpc>
                <a:spcPct val="110000"/>
              </a:lnSpc>
              <a:spcBef>
                <a:spcPts val="400"/>
              </a:spcBef>
              <a:spcAft>
                <a:spcPts val="0"/>
              </a:spcAft>
              <a:buClr>
                <a:srgbClr val="262626"/>
              </a:buClr>
              <a:buSzPts val="1600"/>
              <a:buNone/>
              <a:defRPr sz="1600" b="1"/>
            </a:lvl4pPr>
            <a:lvl5pPr marL="2286000" lvl="4" indent="-228600" algn="l">
              <a:lnSpc>
                <a:spcPct val="110000"/>
              </a:lnSpc>
              <a:spcBef>
                <a:spcPts val="400"/>
              </a:spcBef>
              <a:spcAft>
                <a:spcPts val="0"/>
              </a:spcAft>
              <a:buClr>
                <a:srgbClr val="262626"/>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2" name="Google Shape;62;p11"/>
          <p:cNvSpPr txBox="1">
            <a:spLocks noGrp="1"/>
          </p:cNvSpPr>
          <p:nvPr>
            <p:ph type="body" idx="4"/>
          </p:nvPr>
        </p:nvSpPr>
        <p:spPr>
          <a:xfrm>
            <a:off x="5184646" y="3932372"/>
            <a:ext cx="6245352" cy="1828800"/>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400"/>
              </a:spcBef>
              <a:spcAft>
                <a:spcPts val="0"/>
              </a:spcAft>
              <a:buClr>
                <a:srgbClr val="262626"/>
              </a:buClr>
              <a:buSzPts val="1800"/>
              <a:buChar char="•"/>
              <a:defRPr/>
            </a:lvl1pPr>
            <a:lvl2pPr marL="914400" lvl="1" indent="-228600" algn="l">
              <a:lnSpc>
                <a:spcPct val="110000"/>
              </a:lnSpc>
              <a:spcBef>
                <a:spcPts val="400"/>
              </a:spcBef>
              <a:spcAft>
                <a:spcPts val="0"/>
              </a:spcAft>
              <a:buClr>
                <a:srgbClr val="262626"/>
              </a:buClr>
              <a:buSzPts val="1800"/>
              <a:buNone/>
              <a:defRPr/>
            </a:lvl2pPr>
            <a:lvl3pPr marL="1371600" lvl="2" indent="-342900" algn="l">
              <a:lnSpc>
                <a:spcPct val="110000"/>
              </a:lnSpc>
              <a:spcBef>
                <a:spcPts val="400"/>
              </a:spcBef>
              <a:spcAft>
                <a:spcPts val="0"/>
              </a:spcAft>
              <a:buClr>
                <a:srgbClr val="262626"/>
              </a:buClr>
              <a:buSzPts val="1800"/>
              <a:buChar char="•"/>
              <a:defRPr/>
            </a:lvl3pPr>
            <a:lvl4pPr marL="1828800" lvl="3" indent="-228600" algn="l">
              <a:lnSpc>
                <a:spcPct val="110000"/>
              </a:lnSpc>
              <a:spcBef>
                <a:spcPts val="400"/>
              </a:spcBef>
              <a:spcAft>
                <a:spcPts val="0"/>
              </a:spcAft>
              <a:buClr>
                <a:srgbClr val="262626"/>
              </a:buClr>
              <a:buSzPts val="1800"/>
              <a:buNone/>
              <a:defRPr/>
            </a:lvl4pPr>
            <a:lvl5pPr marL="2286000" lvl="4" indent="-342900" algn="l">
              <a:lnSpc>
                <a:spcPct val="110000"/>
              </a:lnSpc>
              <a:spcBef>
                <a:spcPts val="400"/>
              </a:spcBef>
              <a:spcAft>
                <a:spcPts val="0"/>
              </a:spcAft>
              <a:buClr>
                <a:srgbClr val="262626"/>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 name="Google Shape;63;p11"/>
          <p:cNvSpPr txBox="1">
            <a:spLocks noGrp="1"/>
          </p:cNvSpPr>
          <p:nvPr>
            <p:ph type="title"/>
          </p:nvPr>
        </p:nvSpPr>
        <p:spPr>
          <a:xfrm>
            <a:off x="758952" y="758952"/>
            <a:ext cx="3831336" cy="475488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11"/>
          <p:cNvSpPr txBox="1">
            <a:spLocks noGrp="1"/>
          </p:cNvSpPr>
          <p:nvPr>
            <p:ph type="dt" idx="10"/>
          </p:nvPr>
        </p:nvSpPr>
        <p:spPr>
          <a:xfrm>
            <a:off x="7616952" y="6007608"/>
            <a:ext cx="3813048"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1"/>
          <p:cNvSpPr txBox="1">
            <a:spLocks noGrp="1"/>
          </p:cNvSpPr>
          <p:nvPr>
            <p:ph type="ftr" idx="11"/>
          </p:nvPr>
        </p:nvSpPr>
        <p:spPr>
          <a:xfrm>
            <a:off x="758952" y="6007608"/>
            <a:ext cx="38313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sldNum" idx="12"/>
          </p:nvPr>
        </p:nvSpPr>
        <p:spPr>
          <a:xfrm>
            <a:off x="11786616" y="6007608"/>
            <a:ext cx="411480" cy="3651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7"/>
        <p:cNvGrpSpPr/>
        <p:nvPr/>
      </p:nvGrpSpPr>
      <p:grpSpPr>
        <a:xfrm>
          <a:off x="0" y="0"/>
          <a:ext cx="0" cy="0"/>
          <a:chOff x="0" y="0"/>
          <a:chExt cx="0" cy="0"/>
        </a:xfrm>
      </p:grpSpPr>
      <p:sp>
        <p:nvSpPr>
          <p:cNvPr id="68" name="Google Shape;68;p12"/>
          <p:cNvSpPr txBox="1">
            <a:spLocks noGrp="1"/>
          </p:cNvSpPr>
          <p:nvPr>
            <p:ph type="title"/>
          </p:nvPr>
        </p:nvSpPr>
        <p:spPr>
          <a:xfrm>
            <a:off x="758952" y="758952"/>
            <a:ext cx="3831336" cy="475488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2"/>
          <p:cNvSpPr txBox="1">
            <a:spLocks noGrp="1"/>
          </p:cNvSpPr>
          <p:nvPr>
            <p:ph type="dt" idx="10"/>
          </p:nvPr>
        </p:nvSpPr>
        <p:spPr>
          <a:xfrm>
            <a:off x="7616952" y="6007608"/>
            <a:ext cx="3813048"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2"/>
          <p:cNvSpPr txBox="1">
            <a:spLocks noGrp="1"/>
          </p:cNvSpPr>
          <p:nvPr>
            <p:ph type="ftr" idx="11"/>
          </p:nvPr>
        </p:nvSpPr>
        <p:spPr>
          <a:xfrm>
            <a:off x="758952" y="6007608"/>
            <a:ext cx="38313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2"/>
          <p:cNvSpPr txBox="1">
            <a:spLocks noGrp="1"/>
          </p:cNvSpPr>
          <p:nvPr>
            <p:ph type="sldNum" idx="12"/>
          </p:nvPr>
        </p:nvSpPr>
        <p:spPr>
          <a:xfrm>
            <a:off x="11786616" y="6007608"/>
            <a:ext cx="411480" cy="3651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72"/>
        <p:cNvGrpSpPr/>
        <p:nvPr/>
      </p:nvGrpSpPr>
      <p:grpSpPr>
        <a:xfrm>
          <a:off x="0" y="0"/>
          <a:ext cx="0" cy="0"/>
          <a:chOff x="0" y="0"/>
          <a:chExt cx="0" cy="0"/>
        </a:xfrm>
      </p:grpSpPr>
      <p:sp>
        <p:nvSpPr>
          <p:cNvPr id="73" name="Google Shape;73;p13"/>
          <p:cNvSpPr txBox="1">
            <a:spLocks noGrp="1"/>
          </p:cNvSpPr>
          <p:nvPr>
            <p:ph type="body" idx="1"/>
          </p:nvPr>
        </p:nvSpPr>
        <p:spPr>
          <a:xfrm>
            <a:off x="5183188" y="758951"/>
            <a:ext cx="6245352" cy="4754881"/>
          </a:xfrm>
          <a:prstGeom prst="rect">
            <a:avLst/>
          </a:prstGeom>
          <a:noFill/>
          <a:ln>
            <a:noFill/>
          </a:ln>
        </p:spPr>
        <p:txBody>
          <a:bodyPr spcFirstLastPara="1" wrap="square" lIns="91425" tIns="45700" rIns="91425" bIns="45700" anchor="t" anchorCtr="0">
            <a:normAutofit/>
          </a:bodyPr>
          <a:lstStyle>
            <a:lvl1pPr marL="457200" lvl="0" indent="-355600" algn="l">
              <a:lnSpc>
                <a:spcPct val="110000"/>
              </a:lnSpc>
              <a:spcBef>
                <a:spcPts val="400"/>
              </a:spcBef>
              <a:spcAft>
                <a:spcPts val="0"/>
              </a:spcAft>
              <a:buClr>
                <a:srgbClr val="262626"/>
              </a:buClr>
              <a:buSzPts val="2000"/>
              <a:buChar char="•"/>
              <a:defRPr sz="2000"/>
            </a:lvl1pPr>
            <a:lvl2pPr marL="914400" lvl="1" indent="-228600" algn="l">
              <a:lnSpc>
                <a:spcPct val="110000"/>
              </a:lnSpc>
              <a:spcBef>
                <a:spcPts val="400"/>
              </a:spcBef>
              <a:spcAft>
                <a:spcPts val="0"/>
              </a:spcAft>
              <a:buClr>
                <a:srgbClr val="262626"/>
              </a:buClr>
              <a:buSzPts val="1800"/>
              <a:buNone/>
              <a:defRPr sz="1800"/>
            </a:lvl2pPr>
            <a:lvl3pPr marL="1371600" lvl="2" indent="-330200" algn="l">
              <a:lnSpc>
                <a:spcPct val="110000"/>
              </a:lnSpc>
              <a:spcBef>
                <a:spcPts val="400"/>
              </a:spcBef>
              <a:spcAft>
                <a:spcPts val="0"/>
              </a:spcAft>
              <a:buClr>
                <a:srgbClr val="262626"/>
              </a:buClr>
              <a:buSzPts val="1600"/>
              <a:buChar char="•"/>
              <a:defRPr sz="1600"/>
            </a:lvl3pPr>
            <a:lvl4pPr marL="1828800" lvl="3" indent="-228600" algn="l">
              <a:lnSpc>
                <a:spcPct val="110000"/>
              </a:lnSpc>
              <a:spcBef>
                <a:spcPts val="400"/>
              </a:spcBef>
              <a:spcAft>
                <a:spcPts val="0"/>
              </a:spcAft>
              <a:buClr>
                <a:srgbClr val="262626"/>
              </a:buClr>
              <a:buSzPts val="1400"/>
              <a:buNone/>
              <a:defRPr sz="1400"/>
            </a:lvl4pPr>
            <a:lvl5pPr marL="2286000" lvl="4" indent="-317500" algn="l">
              <a:lnSpc>
                <a:spcPct val="110000"/>
              </a:lnSpc>
              <a:spcBef>
                <a:spcPts val="400"/>
              </a:spcBef>
              <a:spcAft>
                <a:spcPts val="0"/>
              </a:spcAft>
              <a:buClr>
                <a:srgbClr val="262626"/>
              </a:buClr>
              <a:buSzPts val="1400"/>
              <a:buChar char="•"/>
              <a:defRPr sz="1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4" name="Google Shape;74;p13"/>
          <p:cNvSpPr txBox="1">
            <a:spLocks noGrp="1"/>
          </p:cNvSpPr>
          <p:nvPr>
            <p:ph type="body" idx="2"/>
          </p:nvPr>
        </p:nvSpPr>
        <p:spPr>
          <a:xfrm>
            <a:off x="758953" y="3815080"/>
            <a:ext cx="3831336" cy="1698752"/>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400"/>
              </a:spcBef>
              <a:spcAft>
                <a:spcPts val="0"/>
              </a:spcAft>
              <a:buClr>
                <a:srgbClr val="262626"/>
              </a:buClr>
              <a:buSzPts val="2000"/>
              <a:buNone/>
              <a:defRPr sz="2000"/>
            </a:lvl1pPr>
            <a:lvl2pPr marL="914400" lvl="1" indent="-228600" algn="l">
              <a:lnSpc>
                <a:spcPct val="110000"/>
              </a:lnSpc>
              <a:spcBef>
                <a:spcPts val="400"/>
              </a:spcBef>
              <a:spcAft>
                <a:spcPts val="0"/>
              </a:spcAft>
              <a:buClr>
                <a:srgbClr val="262626"/>
              </a:buClr>
              <a:buSzPts val="1400"/>
              <a:buNone/>
              <a:defRPr sz="1400"/>
            </a:lvl2pPr>
            <a:lvl3pPr marL="1371600" lvl="2" indent="-228600" algn="l">
              <a:lnSpc>
                <a:spcPct val="110000"/>
              </a:lnSpc>
              <a:spcBef>
                <a:spcPts val="400"/>
              </a:spcBef>
              <a:spcAft>
                <a:spcPts val="0"/>
              </a:spcAft>
              <a:buClr>
                <a:srgbClr val="262626"/>
              </a:buClr>
              <a:buSzPts val="1200"/>
              <a:buNone/>
              <a:defRPr sz="1200"/>
            </a:lvl3pPr>
            <a:lvl4pPr marL="1828800" lvl="3" indent="-228600" algn="l">
              <a:lnSpc>
                <a:spcPct val="110000"/>
              </a:lnSpc>
              <a:spcBef>
                <a:spcPts val="400"/>
              </a:spcBef>
              <a:spcAft>
                <a:spcPts val="0"/>
              </a:spcAft>
              <a:buClr>
                <a:srgbClr val="262626"/>
              </a:buClr>
              <a:buSzPts val="1000"/>
              <a:buNone/>
              <a:defRPr sz="1000"/>
            </a:lvl4pPr>
            <a:lvl5pPr marL="2286000" lvl="4" indent="-228600" algn="l">
              <a:lnSpc>
                <a:spcPct val="110000"/>
              </a:lnSpc>
              <a:spcBef>
                <a:spcPts val="400"/>
              </a:spcBef>
              <a:spcAft>
                <a:spcPts val="0"/>
              </a:spcAft>
              <a:buClr>
                <a:srgbClr val="262626"/>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5" name="Google Shape;75;p13"/>
          <p:cNvSpPr txBox="1">
            <a:spLocks noGrp="1"/>
          </p:cNvSpPr>
          <p:nvPr>
            <p:ph type="dt" idx="10"/>
          </p:nvPr>
        </p:nvSpPr>
        <p:spPr>
          <a:xfrm>
            <a:off x="7616952" y="6007608"/>
            <a:ext cx="3813048"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3"/>
          <p:cNvSpPr txBox="1">
            <a:spLocks noGrp="1"/>
          </p:cNvSpPr>
          <p:nvPr>
            <p:ph type="ftr" idx="11"/>
          </p:nvPr>
        </p:nvSpPr>
        <p:spPr>
          <a:xfrm>
            <a:off x="758952" y="6007608"/>
            <a:ext cx="38313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3"/>
          <p:cNvSpPr txBox="1">
            <a:spLocks noGrp="1"/>
          </p:cNvSpPr>
          <p:nvPr>
            <p:ph type="sldNum" idx="12"/>
          </p:nvPr>
        </p:nvSpPr>
        <p:spPr>
          <a:xfrm>
            <a:off x="11786616" y="6007608"/>
            <a:ext cx="411480" cy="3651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78" name="Google Shape;78;p13"/>
          <p:cNvSpPr txBox="1">
            <a:spLocks noGrp="1"/>
          </p:cNvSpPr>
          <p:nvPr>
            <p:ph type="title"/>
          </p:nvPr>
        </p:nvSpPr>
        <p:spPr>
          <a:xfrm>
            <a:off x="758952" y="758952"/>
            <a:ext cx="3831336" cy="2930179"/>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image" Target="../media/image1.png"/><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Google Shape;6;p4" title="Page Number Shape"/>
          <p:cNvSpPr/>
          <p:nvPr/>
        </p:nvSpPr>
        <p:spPr>
          <a:xfrm>
            <a:off x="11784011" y="5778801"/>
            <a:ext cx="407988" cy="819150"/>
          </a:xfrm>
          <a:custGeom>
            <a:avLst/>
            <a:gdLst/>
            <a:ahLst/>
            <a:cxnLst/>
            <a:rect l="l" t="t" r="r" b="b"/>
            <a:pathLst>
              <a:path w="1799" h="3612" extrusionOk="0">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FEFEF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Avenir"/>
              <a:ea typeface="Avenir"/>
              <a:cs typeface="Avenir"/>
              <a:sym typeface="Avenir"/>
            </a:endParaRPr>
          </a:p>
        </p:txBody>
      </p:sp>
      <p:sp>
        <p:nvSpPr>
          <p:cNvPr id="7" name="Google Shape;7;p4"/>
          <p:cNvSpPr txBox="1">
            <a:spLocks noGrp="1"/>
          </p:cNvSpPr>
          <p:nvPr>
            <p:ph type="title"/>
          </p:nvPr>
        </p:nvSpPr>
        <p:spPr>
          <a:xfrm>
            <a:off x="758952" y="758952"/>
            <a:ext cx="3831336" cy="4754880"/>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0"/>
              </a:spcBef>
              <a:spcAft>
                <a:spcPts val="0"/>
              </a:spcAft>
              <a:buClr>
                <a:srgbClr val="FEFEFE"/>
              </a:buClr>
              <a:buSzPts val="6000"/>
              <a:buFont typeface="Arial"/>
              <a:buNone/>
              <a:defRPr sz="6000" b="0" i="1" u="none" strike="noStrike" cap="none">
                <a:solidFill>
                  <a:srgbClr val="FEFEFE"/>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4"/>
          <p:cNvSpPr txBox="1">
            <a:spLocks noGrp="1"/>
          </p:cNvSpPr>
          <p:nvPr>
            <p:ph type="body" idx="1"/>
          </p:nvPr>
        </p:nvSpPr>
        <p:spPr>
          <a:xfrm>
            <a:off x="5184648" y="758952"/>
            <a:ext cx="6245352" cy="4754880"/>
          </a:xfrm>
          <a:prstGeom prst="rect">
            <a:avLst/>
          </a:prstGeom>
          <a:noFill/>
          <a:ln>
            <a:noFill/>
          </a:ln>
        </p:spPr>
        <p:txBody>
          <a:bodyPr spcFirstLastPara="1" wrap="square" lIns="91425" tIns="45700" rIns="91425" bIns="45700" anchor="t" anchorCtr="0">
            <a:normAutofit/>
          </a:bodyPr>
          <a:lstStyle>
            <a:lvl1pPr marL="457200" marR="0" lvl="0" indent="-355600" algn="l" rtl="0">
              <a:lnSpc>
                <a:spcPct val="110000"/>
              </a:lnSpc>
              <a:spcBef>
                <a:spcPts val="400"/>
              </a:spcBef>
              <a:spcAft>
                <a:spcPts val="0"/>
              </a:spcAft>
              <a:buClr>
                <a:srgbClr val="FEFEFE"/>
              </a:buClr>
              <a:buSzPts val="2000"/>
              <a:buFont typeface="Arial"/>
              <a:buChar char="•"/>
              <a:defRPr sz="2000" b="0" i="0" u="none" strike="noStrike" cap="none">
                <a:solidFill>
                  <a:srgbClr val="FEFEFE"/>
                </a:solidFill>
                <a:latin typeface="Avenir"/>
                <a:ea typeface="Avenir"/>
                <a:cs typeface="Avenir"/>
                <a:sym typeface="Avenir"/>
              </a:defRPr>
            </a:lvl1pPr>
            <a:lvl2pPr marL="914400" marR="0" lvl="1" indent="-228600" algn="l" rtl="0">
              <a:lnSpc>
                <a:spcPct val="110000"/>
              </a:lnSpc>
              <a:spcBef>
                <a:spcPts val="400"/>
              </a:spcBef>
              <a:spcAft>
                <a:spcPts val="0"/>
              </a:spcAft>
              <a:buClr>
                <a:srgbClr val="FEFEFE"/>
              </a:buClr>
              <a:buSzPts val="1800"/>
              <a:buFont typeface="Arial"/>
              <a:buNone/>
              <a:defRPr sz="1800" b="0" i="1" u="none" strike="noStrike" cap="none">
                <a:solidFill>
                  <a:srgbClr val="FEFEFE"/>
                </a:solidFill>
                <a:latin typeface="Avenir"/>
                <a:ea typeface="Avenir"/>
                <a:cs typeface="Avenir"/>
                <a:sym typeface="Avenir"/>
              </a:defRPr>
            </a:lvl2pPr>
            <a:lvl3pPr marL="1371600" marR="0" lvl="2" indent="-330200" algn="l" rtl="0">
              <a:lnSpc>
                <a:spcPct val="110000"/>
              </a:lnSpc>
              <a:spcBef>
                <a:spcPts val="400"/>
              </a:spcBef>
              <a:spcAft>
                <a:spcPts val="0"/>
              </a:spcAft>
              <a:buClr>
                <a:srgbClr val="FEFEFE"/>
              </a:buClr>
              <a:buSzPts val="1600"/>
              <a:buFont typeface="Arial"/>
              <a:buChar char="•"/>
              <a:defRPr sz="1600" b="0" i="0" u="none" strike="noStrike" cap="none">
                <a:solidFill>
                  <a:srgbClr val="FEFEFE"/>
                </a:solidFill>
                <a:latin typeface="Avenir"/>
                <a:ea typeface="Avenir"/>
                <a:cs typeface="Avenir"/>
                <a:sym typeface="Avenir"/>
              </a:defRPr>
            </a:lvl3pPr>
            <a:lvl4pPr marL="1828800" marR="0" lvl="3" indent="-228600" algn="l" rtl="0">
              <a:lnSpc>
                <a:spcPct val="110000"/>
              </a:lnSpc>
              <a:spcBef>
                <a:spcPts val="400"/>
              </a:spcBef>
              <a:spcAft>
                <a:spcPts val="0"/>
              </a:spcAft>
              <a:buClr>
                <a:srgbClr val="FEFEFE"/>
              </a:buClr>
              <a:buSzPts val="1400"/>
              <a:buFont typeface="Arial"/>
              <a:buNone/>
              <a:defRPr sz="1400" b="0" i="1" u="none" strike="noStrike" cap="none">
                <a:solidFill>
                  <a:srgbClr val="FEFEFE"/>
                </a:solidFill>
                <a:latin typeface="Avenir"/>
                <a:ea typeface="Avenir"/>
                <a:cs typeface="Avenir"/>
                <a:sym typeface="Avenir"/>
              </a:defRPr>
            </a:lvl4pPr>
            <a:lvl5pPr marL="2286000" marR="0" lvl="4" indent="-317500" algn="l" rtl="0">
              <a:lnSpc>
                <a:spcPct val="110000"/>
              </a:lnSpc>
              <a:spcBef>
                <a:spcPts val="400"/>
              </a:spcBef>
              <a:spcAft>
                <a:spcPts val="0"/>
              </a:spcAft>
              <a:buClr>
                <a:srgbClr val="FEFEFE"/>
              </a:buClr>
              <a:buSzPts val="1400"/>
              <a:buFont typeface="Arial"/>
              <a:buChar char="•"/>
              <a:defRPr sz="1400" b="0" i="0" u="none" strike="noStrike" cap="none">
                <a:solidFill>
                  <a:srgbClr val="FEFEFE"/>
                </a:solidFill>
                <a:latin typeface="Avenir"/>
                <a:ea typeface="Avenir"/>
                <a:cs typeface="Avenir"/>
                <a:sym typeface="Avenir"/>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venir"/>
                <a:ea typeface="Avenir"/>
                <a:cs typeface="Avenir"/>
                <a:sym typeface="Avenir"/>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venir"/>
                <a:ea typeface="Avenir"/>
                <a:cs typeface="Avenir"/>
                <a:sym typeface="Avenir"/>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venir"/>
                <a:ea typeface="Avenir"/>
                <a:cs typeface="Avenir"/>
                <a:sym typeface="Avenir"/>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venir"/>
                <a:ea typeface="Avenir"/>
                <a:cs typeface="Avenir"/>
                <a:sym typeface="Avenir"/>
              </a:defRPr>
            </a:lvl9pPr>
          </a:lstStyle>
          <a:p>
            <a:endParaRPr/>
          </a:p>
        </p:txBody>
      </p:sp>
      <p:sp>
        <p:nvSpPr>
          <p:cNvPr id="9" name="Google Shape;9;p4"/>
          <p:cNvSpPr txBox="1">
            <a:spLocks noGrp="1"/>
          </p:cNvSpPr>
          <p:nvPr>
            <p:ph type="dt" idx="10"/>
          </p:nvPr>
        </p:nvSpPr>
        <p:spPr>
          <a:xfrm>
            <a:off x="7616952" y="6007608"/>
            <a:ext cx="3813048"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a:solidFill>
                  <a:srgbClr val="FEFEFE"/>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lt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lt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lt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lt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lt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lt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lt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lt1"/>
                </a:solidFill>
                <a:latin typeface="Avenir"/>
                <a:ea typeface="Avenir"/>
                <a:cs typeface="Avenir"/>
                <a:sym typeface="Avenir"/>
              </a:defRPr>
            </a:lvl9pPr>
          </a:lstStyle>
          <a:p>
            <a:endParaRPr/>
          </a:p>
        </p:txBody>
      </p:sp>
      <p:sp>
        <p:nvSpPr>
          <p:cNvPr id="10" name="Google Shape;10;p4"/>
          <p:cNvSpPr txBox="1">
            <a:spLocks noGrp="1"/>
          </p:cNvSpPr>
          <p:nvPr>
            <p:ph type="ftr" idx="11"/>
          </p:nvPr>
        </p:nvSpPr>
        <p:spPr>
          <a:xfrm>
            <a:off x="758952" y="6007608"/>
            <a:ext cx="3831336"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a:solidFill>
                  <a:srgbClr val="FEFEFE"/>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lt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lt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lt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lt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lt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lt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lt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lt1"/>
                </a:solidFill>
                <a:latin typeface="Avenir"/>
                <a:ea typeface="Avenir"/>
                <a:cs typeface="Avenir"/>
                <a:sym typeface="Avenir"/>
              </a:defRPr>
            </a:lvl9pPr>
          </a:lstStyle>
          <a:p>
            <a:endParaRPr/>
          </a:p>
        </p:txBody>
      </p:sp>
      <p:sp>
        <p:nvSpPr>
          <p:cNvPr id="11" name="Google Shape;11;p4"/>
          <p:cNvSpPr txBox="1">
            <a:spLocks noGrp="1"/>
          </p:cNvSpPr>
          <p:nvPr>
            <p:ph type="sldNum" idx="12"/>
          </p:nvPr>
        </p:nvSpPr>
        <p:spPr>
          <a:xfrm>
            <a:off x="11786616" y="6007608"/>
            <a:ext cx="411480" cy="3651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900" b="1" u="none">
                <a:solidFill>
                  <a:schemeClr val="dk1"/>
                </a:solidFill>
                <a:latin typeface="Avenir"/>
                <a:ea typeface="Avenir"/>
                <a:cs typeface="Avenir"/>
                <a:sym typeface="Avenir"/>
              </a:defRPr>
            </a:lvl1pPr>
            <a:lvl2pPr marL="0" marR="0" lvl="1" indent="0" algn="ctr" rtl="0">
              <a:spcBef>
                <a:spcPts val="0"/>
              </a:spcBef>
              <a:buNone/>
              <a:defRPr sz="900" b="1" u="none">
                <a:solidFill>
                  <a:schemeClr val="dk1"/>
                </a:solidFill>
                <a:latin typeface="Avenir"/>
                <a:ea typeface="Avenir"/>
                <a:cs typeface="Avenir"/>
                <a:sym typeface="Avenir"/>
              </a:defRPr>
            </a:lvl2pPr>
            <a:lvl3pPr marL="0" marR="0" lvl="2" indent="0" algn="ctr" rtl="0">
              <a:spcBef>
                <a:spcPts val="0"/>
              </a:spcBef>
              <a:buNone/>
              <a:defRPr sz="900" b="1" u="none">
                <a:solidFill>
                  <a:schemeClr val="dk1"/>
                </a:solidFill>
                <a:latin typeface="Avenir"/>
                <a:ea typeface="Avenir"/>
                <a:cs typeface="Avenir"/>
                <a:sym typeface="Avenir"/>
              </a:defRPr>
            </a:lvl3pPr>
            <a:lvl4pPr marL="0" marR="0" lvl="3" indent="0" algn="ctr" rtl="0">
              <a:spcBef>
                <a:spcPts val="0"/>
              </a:spcBef>
              <a:buNone/>
              <a:defRPr sz="900" b="1" u="none">
                <a:solidFill>
                  <a:schemeClr val="dk1"/>
                </a:solidFill>
                <a:latin typeface="Avenir"/>
                <a:ea typeface="Avenir"/>
                <a:cs typeface="Avenir"/>
                <a:sym typeface="Avenir"/>
              </a:defRPr>
            </a:lvl4pPr>
            <a:lvl5pPr marL="0" marR="0" lvl="4" indent="0" algn="ctr" rtl="0">
              <a:spcBef>
                <a:spcPts val="0"/>
              </a:spcBef>
              <a:buNone/>
              <a:defRPr sz="900" b="1" u="none">
                <a:solidFill>
                  <a:schemeClr val="dk1"/>
                </a:solidFill>
                <a:latin typeface="Avenir"/>
                <a:ea typeface="Avenir"/>
                <a:cs typeface="Avenir"/>
                <a:sym typeface="Avenir"/>
              </a:defRPr>
            </a:lvl5pPr>
            <a:lvl6pPr marL="0" marR="0" lvl="5" indent="0" algn="ctr" rtl="0">
              <a:spcBef>
                <a:spcPts val="0"/>
              </a:spcBef>
              <a:buNone/>
              <a:defRPr sz="900" b="1" u="none">
                <a:solidFill>
                  <a:schemeClr val="dk1"/>
                </a:solidFill>
                <a:latin typeface="Avenir"/>
                <a:ea typeface="Avenir"/>
                <a:cs typeface="Avenir"/>
                <a:sym typeface="Avenir"/>
              </a:defRPr>
            </a:lvl6pPr>
            <a:lvl7pPr marL="0" marR="0" lvl="6" indent="0" algn="ctr" rtl="0">
              <a:spcBef>
                <a:spcPts val="0"/>
              </a:spcBef>
              <a:buNone/>
              <a:defRPr sz="900" b="1" u="none">
                <a:solidFill>
                  <a:schemeClr val="dk1"/>
                </a:solidFill>
                <a:latin typeface="Avenir"/>
                <a:ea typeface="Avenir"/>
                <a:cs typeface="Avenir"/>
                <a:sym typeface="Avenir"/>
              </a:defRPr>
            </a:lvl7pPr>
            <a:lvl8pPr marL="0" marR="0" lvl="7" indent="0" algn="ctr" rtl="0">
              <a:spcBef>
                <a:spcPts val="0"/>
              </a:spcBef>
              <a:buNone/>
              <a:defRPr sz="900" b="1" u="none">
                <a:solidFill>
                  <a:schemeClr val="dk1"/>
                </a:solidFill>
                <a:latin typeface="Avenir"/>
                <a:ea typeface="Avenir"/>
                <a:cs typeface="Avenir"/>
                <a:sym typeface="Avenir"/>
              </a:defRPr>
            </a:lvl8pPr>
            <a:lvl9pPr marL="0" marR="0" lvl="8" indent="0" algn="ctr" rtl="0">
              <a:spcBef>
                <a:spcPts val="0"/>
              </a:spcBef>
              <a:buNone/>
              <a:defRPr sz="900" b="1" u="none">
                <a:solidFill>
                  <a:schemeClr val="dk1"/>
                </a:solidFill>
                <a:latin typeface="Avenir"/>
                <a:ea typeface="Avenir"/>
                <a:cs typeface="Avenir"/>
                <a:sym typeface="Avenir"/>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0"/>
        <p:cNvGrpSpPr/>
        <p:nvPr/>
      </p:nvGrpSpPr>
      <p:grpSpPr>
        <a:xfrm>
          <a:off x="0" y="0"/>
          <a:ext cx="0" cy="0"/>
          <a:chOff x="0" y="0"/>
          <a:chExt cx="0" cy="0"/>
        </a:xfrm>
      </p:grpSpPr>
      <p:sp>
        <p:nvSpPr>
          <p:cNvPr id="21" name="Google Shape;21;p3" title="Page Number Shape"/>
          <p:cNvSpPr/>
          <p:nvPr/>
        </p:nvSpPr>
        <p:spPr>
          <a:xfrm>
            <a:off x="11784011" y="5778801"/>
            <a:ext cx="407988" cy="819150"/>
          </a:xfrm>
          <a:custGeom>
            <a:avLst/>
            <a:gdLst/>
            <a:ahLst/>
            <a:cxnLst/>
            <a:rect l="l" t="t" r="r" b="b"/>
            <a:pathLst>
              <a:path w="1799" h="3612" extrusionOk="0">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22" name="Google Shape;22;p3"/>
          <p:cNvSpPr txBox="1">
            <a:spLocks noGrp="1"/>
          </p:cNvSpPr>
          <p:nvPr>
            <p:ph type="title"/>
          </p:nvPr>
        </p:nvSpPr>
        <p:spPr>
          <a:xfrm>
            <a:off x="758952" y="758952"/>
            <a:ext cx="3831336" cy="4754880"/>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0"/>
              </a:spcBef>
              <a:spcAft>
                <a:spcPts val="0"/>
              </a:spcAft>
              <a:buClr>
                <a:srgbClr val="262626"/>
              </a:buClr>
              <a:buSzPts val="6000"/>
              <a:buFont typeface="Arial"/>
              <a:buNone/>
              <a:defRPr sz="6000" b="0" i="1" u="none" strike="noStrike" cap="none">
                <a:solidFill>
                  <a:srgbClr val="262626"/>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3"/>
          <p:cNvSpPr txBox="1">
            <a:spLocks noGrp="1"/>
          </p:cNvSpPr>
          <p:nvPr>
            <p:ph type="body" idx="1"/>
          </p:nvPr>
        </p:nvSpPr>
        <p:spPr>
          <a:xfrm>
            <a:off x="5184648" y="758952"/>
            <a:ext cx="6245352" cy="4754880"/>
          </a:xfrm>
          <a:prstGeom prst="rect">
            <a:avLst/>
          </a:prstGeom>
          <a:noFill/>
          <a:ln>
            <a:noFill/>
          </a:ln>
        </p:spPr>
        <p:txBody>
          <a:bodyPr spcFirstLastPara="1" wrap="square" lIns="91425" tIns="45700" rIns="91425" bIns="45700" anchor="t" anchorCtr="0">
            <a:normAutofit/>
          </a:bodyPr>
          <a:lstStyle>
            <a:lvl1pPr marL="457200" marR="0" lvl="0" indent="-355600" algn="l" rtl="0">
              <a:lnSpc>
                <a:spcPct val="110000"/>
              </a:lnSpc>
              <a:spcBef>
                <a:spcPts val="400"/>
              </a:spcBef>
              <a:spcAft>
                <a:spcPts val="0"/>
              </a:spcAft>
              <a:buClr>
                <a:srgbClr val="262626"/>
              </a:buClr>
              <a:buSzPts val="2000"/>
              <a:buFont typeface="Arial"/>
              <a:buChar char="•"/>
              <a:defRPr sz="2000" b="0" i="0" u="none" strike="noStrike" cap="none">
                <a:solidFill>
                  <a:srgbClr val="262626"/>
                </a:solidFill>
                <a:latin typeface="Avenir"/>
                <a:ea typeface="Avenir"/>
                <a:cs typeface="Avenir"/>
                <a:sym typeface="Avenir"/>
              </a:defRPr>
            </a:lvl1pPr>
            <a:lvl2pPr marL="914400" marR="0" lvl="1" indent="-228600" algn="l" rtl="0">
              <a:lnSpc>
                <a:spcPct val="110000"/>
              </a:lnSpc>
              <a:spcBef>
                <a:spcPts val="400"/>
              </a:spcBef>
              <a:spcAft>
                <a:spcPts val="0"/>
              </a:spcAft>
              <a:buClr>
                <a:srgbClr val="262626"/>
              </a:buClr>
              <a:buSzPts val="1800"/>
              <a:buFont typeface="Arial"/>
              <a:buNone/>
              <a:defRPr sz="1800" b="0" i="1" u="none" strike="noStrike" cap="none">
                <a:solidFill>
                  <a:srgbClr val="262626"/>
                </a:solidFill>
                <a:latin typeface="Avenir"/>
                <a:ea typeface="Avenir"/>
                <a:cs typeface="Avenir"/>
                <a:sym typeface="Avenir"/>
              </a:defRPr>
            </a:lvl2pPr>
            <a:lvl3pPr marL="1371600" marR="0" lvl="2" indent="-330200" algn="l" rtl="0">
              <a:lnSpc>
                <a:spcPct val="110000"/>
              </a:lnSpc>
              <a:spcBef>
                <a:spcPts val="400"/>
              </a:spcBef>
              <a:spcAft>
                <a:spcPts val="0"/>
              </a:spcAft>
              <a:buClr>
                <a:srgbClr val="262626"/>
              </a:buClr>
              <a:buSzPts val="1600"/>
              <a:buFont typeface="Arial"/>
              <a:buChar char="•"/>
              <a:defRPr sz="1600" b="0" i="0" u="none" strike="noStrike" cap="none">
                <a:solidFill>
                  <a:srgbClr val="262626"/>
                </a:solidFill>
                <a:latin typeface="Avenir"/>
                <a:ea typeface="Avenir"/>
                <a:cs typeface="Avenir"/>
                <a:sym typeface="Avenir"/>
              </a:defRPr>
            </a:lvl3pPr>
            <a:lvl4pPr marL="1828800" marR="0" lvl="3" indent="-228600" algn="l" rtl="0">
              <a:lnSpc>
                <a:spcPct val="110000"/>
              </a:lnSpc>
              <a:spcBef>
                <a:spcPts val="400"/>
              </a:spcBef>
              <a:spcAft>
                <a:spcPts val="0"/>
              </a:spcAft>
              <a:buClr>
                <a:srgbClr val="262626"/>
              </a:buClr>
              <a:buSzPts val="1400"/>
              <a:buFont typeface="Arial"/>
              <a:buNone/>
              <a:defRPr sz="1400" b="0" i="1" u="none" strike="noStrike" cap="none">
                <a:solidFill>
                  <a:srgbClr val="262626"/>
                </a:solidFill>
                <a:latin typeface="Avenir"/>
                <a:ea typeface="Avenir"/>
                <a:cs typeface="Avenir"/>
                <a:sym typeface="Avenir"/>
              </a:defRPr>
            </a:lvl4pPr>
            <a:lvl5pPr marL="2286000" marR="0" lvl="4" indent="-317500" algn="l" rtl="0">
              <a:lnSpc>
                <a:spcPct val="110000"/>
              </a:lnSpc>
              <a:spcBef>
                <a:spcPts val="400"/>
              </a:spcBef>
              <a:spcAft>
                <a:spcPts val="0"/>
              </a:spcAft>
              <a:buClr>
                <a:srgbClr val="262626"/>
              </a:buClr>
              <a:buSzPts val="1400"/>
              <a:buFont typeface="Arial"/>
              <a:buChar char="•"/>
              <a:defRPr sz="1400" b="0" i="0" u="none" strike="noStrike" cap="none">
                <a:solidFill>
                  <a:srgbClr val="262626"/>
                </a:solidFill>
                <a:latin typeface="Avenir"/>
                <a:ea typeface="Avenir"/>
                <a:cs typeface="Avenir"/>
                <a:sym typeface="Avenir"/>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9pPr>
          </a:lstStyle>
          <a:p>
            <a:endParaRPr/>
          </a:p>
        </p:txBody>
      </p:sp>
      <p:sp>
        <p:nvSpPr>
          <p:cNvPr id="24" name="Google Shape;24;p3"/>
          <p:cNvSpPr txBox="1">
            <a:spLocks noGrp="1"/>
          </p:cNvSpPr>
          <p:nvPr>
            <p:ph type="dt" idx="10"/>
          </p:nvPr>
        </p:nvSpPr>
        <p:spPr>
          <a:xfrm>
            <a:off x="7616952" y="6007608"/>
            <a:ext cx="3813048"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a:solidFill>
                  <a:srgbClr val="262626"/>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dk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dk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dk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dk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dk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dk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dk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dk1"/>
                </a:solidFill>
                <a:latin typeface="Avenir"/>
                <a:ea typeface="Avenir"/>
                <a:cs typeface="Avenir"/>
                <a:sym typeface="Avenir"/>
              </a:defRPr>
            </a:lvl9pPr>
          </a:lstStyle>
          <a:p>
            <a:endParaRPr/>
          </a:p>
        </p:txBody>
      </p:sp>
      <p:sp>
        <p:nvSpPr>
          <p:cNvPr id="25" name="Google Shape;25;p3"/>
          <p:cNvSpPr txBox="1">
            <a:spLocks noGrp="1"/>
          </p:cNvSpPr>
          <p:nvPr>
            <p:ph type="ftr" idx="11"/>
          </p:nvPr>
        </p:nvSpPr>
        <p:spPr>
          <a:xfrm>
            <a:off x="758952" y="6007608"/>
            <a:ext cx="3831336"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a:solidFill>
                  <a:srgbClr val="262626"/>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dk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dk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dk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dk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dk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dk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dk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dk1"/>
                </a:solidFill>
                <a:latin typeface="Avenir"/>
                <a:ea typeface="Avenir"/>
                <a:cs typeface="Avenir"/>
                <a:sym typeface="Avenir"/>
              </a:defRPr>
            </a:lvl9pPr>
          </a:lstStyle>
          <a:p>
            <a:endParaRPr/>
          </a:p>
        </p:txBody>
      </p:sp>
      <p:sp>
        <p:nvSpPr>
          <p:cNvPr id="26" name="Google Shape;26;p3"/>
          <p:cNvSpPr txBox="1">
            <a:spLocks noGrp="1"/>
          </p:cNvSpPr>
          <p:nvPr>
            <p:ph type="sldNum" idx="12"/>
          </p:nvPr>
        </p:nvSpPr>
        <p:spPr>
          <a:xfrm>
            <a:off x="11786616" y="6007608"/>
            <a:ext cx="411480" cy="3651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900" b="1" u="none">
                <a:solidFill>
                  <a:schemeClr val="lt1"/>
                </a:solidFill>
                <a:latin typeface="Avenir"/>
                <a:ea typeface="Avenir"/>
                <a:cs typeface="Avenir"/>
                <a:sym typeface="Avenir"/>
              </a:defRPr>
            </a:lvl1pPr>
            <a:lvl2pPr marL="0" marR="0" lvl="1" indent="0" algn="ctr" rtl="0">
              <a:spcBef>
                <a:spcPts val="0"/>
              </a:spcBef>
              <a:buNone/>
              <a:defRPr sz="900" b="1" u="none">
                <a:solidFill>
                  <a:schemeClr val="lt1"/>
                </a:solidFill>
                <a:latin typeface="Avenir"/>
                <a:ea typeface="Avenir"/>
                <a:cs typeface="Avenir"/>
                <a:sym typeface="Avenir"/>
              </a:defRPr>
            </a:lvl2pPr>
            <a:lvl3pPr marL="0" marR="0" lvl="2" indent="0" algn="ctr" rtl="0">
              <a:spcBef>
                <a:spcPts val="0"/>
              </a:spcBef>
              <a:buNone/>
              <a:defRPr sz="900" b="1" u="none">
                <a:solidFill>
                  <a:schemeClr val="lt1"/>
                </a:solidFill>
                <a:latin typeface="Avenir"/>
                <a:ea typeface="Avenir"/>
                <a:cs typeface="Avenir"/>
                <a:sym typeface="Avenir"/>
              </a:defRPr>
            </a:lvl3pPr>
            <a:lvl4pPr marL="0" marR="0" lvl="3" indent="0" algn="ctr" rtl="0">
              <a:spcBef>
                <a:spcPts val="0"/>
              </a:spcBef>
              <a:buNone/>
              <a:defRPr sz="900" b="1" u="none">
                <a:solidFill>
                  <a:schemeClr val="lt1"/>
                </a:solidFill>
                <a:latin typeface="Avenir"/>
                <a:ea typeface="Avenir"/>
                <a:cs typeface="Avenir"/>
                <a:sym typeface="Avenir"/>
              </a:defRPr>
            </a:lvl4pPr>
            <a:lvl5pPr marL="0" marR="0" lvl="4" indent="0" algn="ctr" rtl="0">
              <a:spcBef>
                <a:spcPts val="0"/>
              </a:spcBef>
              <a:buNone/>
              <a:defRPr sz="900" b="1" u="none">
                <a:solidFill>
                  <a:schemeClr val="lt1"/>
                </a:solidFill>
                <a:latin typeface="Avenir"/>
                <a:ea typeface="Avenir"/>
                <a:cs typeface="Avenir"/>
                <a:sym typeface="Avenir"/>
              </a:defRPr>
            </a:lvl5pPr>
            <a:lvl6pPr marL="0" marR="0" lvl="5" indent="0" algn="ctr" rtl="0">
              <a:spcBef>
                <a:spcPts val="0"/>
              </a:spcBef>
              <a:buNone/>
              <a:defRPr sz="900" b="1" u="none">
                <a:solidFill>
                  <a:schemeClr val="lt1"/>
                </a:solidFill>
                <a:latin typeface="Avenir"/>
                <a:ea typeface="Avenir"/>
                <a:cs typeface="Avenir"/>
                <a:sym typeface="Avenir"/>
              </a:defRPr>
            </a:lvl6pPr>
            <a:lvl7pPr marL="0" marR="0" lvl="6" indent="0" algn="ctr" rtl="0">
              <a:spcBef>
                <a:spcPts val="0"/>
              </a:spcBef>
              <a:buNone/>
              <a:defRPr sz="900" b="1" u="none">
                <a:solidFill>
                  <a:schemeClr val="lt1"/>
                </a:solidFill>
                <a:latin typeface="Avenir"/>
                <a:ea typeface="Avenir"/>
                <a:cs typeface="Avenir"/>
                <a:sym typeface="Avenir"/>
              </a:defRPr>
            </a:lvl7pPr>
            <a:lvl8pPr marL="0" marR="0" lvl="7" indent="0" algn="ctr" rtl="0">
              <a:spcBef>
                <a:spcPts val="0"/>
              </a:spcBef>
              <a:buNone/>
              <a:defRPr sz="900" b="1" u="none">
                <a:solidFill>
                  <a:schemeClr val="lt1"/>
                </a:solidFill>
                <a:latin typeface="Avenir"/>
                <a:ea typeface="Avenir"/>
                <a:cs typeface="Avenir"/>
                <a:sym typeface="Avenir"/>
              </a:defRPr>
            </a:lvl8pPr>
            <a:lvl9pPr marL="0" marR="0" lvl="8" indent="0" algn="ctr" rtl="0">
              <a:spcBef>
                <a:spcPts val="0"/>
              </a:spcBef>
              <a:buNone/>
              <a:defRPr sz="900" b="1" u="none">
                <a:solidFill>
                  <a:schemeClr val="lt1"/>
                </a:solidFill>
                <a:latin typeface="Avenir"/>
                <a:ea typeface="Avenir"/>
                <a:cs typeface="Avenir"/>
                <a:sym typeface="Avenir"/>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6/26/2022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3805817884"/>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5B8B-B08E-41DE-92E0-F14EAB1565D6}"/>
              </a:ext>
            </a:extLst>
          </p:cNvPr>
          <p:cNvSpPr>
            <a:spLocks noGrp="1"/>
          </p:cNvSpPr>
          <p:nvPr>
            <p:ph type="ctrTitle"/>
          </p:nvPr>
        </p:nvSpPr>
        <p:spPr>
          <a:xfrm>
            <a:off x="858077" y="236585"/>
            <a:ext cx="10088217" cy="836841"/>
          </a:xfrm>
        </p:spPr>
        <p:txBody>
          <a:bodyPr>
            <a:normAutofit fontScale="90000"/>
          </a:bodyPr>
          <a:lstStyle/>
          <a:p>
            <a:r>
              <a:rPr lang="en-AU" sz="6000" dirty="0"/>
              <a:t>Acts 11:19-30</a:t>
            </a:r>
          </a:p>
        </p:txBody>
      </p:sp>
      <p:sp>
        <p:nvSpPr>
          <p:cNvPr id="5" name="TextBox 4">
            <a:extLst>
              <a:ext uri="{FF2B5EF4-FFF2-40B4-BE49-F238E27FC236}">
                <a16:creationId xmlns:a16="http://schemas.microsoft.com/office/drawing/2014/main" id="{108C6E15-B990-4403-AE5F-6A53D6E3C87A}"/>
              </a:ext>
            </a:extLst>
          </p:cNvPr>
          <p:cNvSpPr txBox="1"/>
          <p:nvPr/>
        </p:nvSpPr>
        <p:spPr>
          <a:xfrm>
            <a:off x="520281" y="1073426"/>
            <a:ext cx="10918356" cy="5016758"/>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mn-cs"/>
              </a:rPr>
              <a:t>19</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Now those who had been scattered by the persecution in connection with Stephen traveled as far as Phoenicia, Cyprus and Antioch, telling the message only to Jews. </a:t>
            </a:r>
            <a:r>
              <a:rPr kumimoji="0" lang="en-US" sz="20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mn-cs"/>
              </a:rPr>
              <a:t>20</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Some of them, however, men from Cyprus and Cyrene, went to Antioch and began to speak to Greeks also, telling them the good news about the Lord Jesus. </a:t>
            </a:r>
            <a:r>
              <a:rPr kumimoji="0" lang="en-US" sz="20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mn-cs"/>
              </a:rPr>
              <a:t>21</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The Lord's hand was with them, and a great number of people believed and turned to the Lord. </a:t>
            </a:r>
            <a:r>
              <a:rPr kumimoji="0" lang="en-US" sz="20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mn-cs"/>
              </a:rPr>
              <a:t>22</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News of this reached the ears of the church at Jerusalem, and they sent Barnabas to Antioch. </a:t>
            </a:r>
            <a:endParaRPr kumimoji="0" lang="en-AU"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96751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1F3319"/>
            </a:gs>
            <a:gs pos="50000">
              <a:srgbClr val="23481C"/>
            </a:gs>
            <a:gs pos="100000">
              <a:srgbClr val="1D3418"/>
            </a:gs>
          </a:gsLst>
          <a:lin ang="16200000" scaled="0"/>
        </a:gradFill>
        <a:effectLst/>
      </p:bgPr>
    </p:bg>
    <p:spTree>
      <p:nvGrpSpPr>
        <p:cNvPr id="1" name="Shape 167"/>
        <p:cNvGrpSpPr/>
        <p:nvPr/>
      </p:nvGrpSpPr>
      <p:grpSpPr>
        <a:xfrm>
          <a:off x="0" y="0"/>
          <a:ext cx="0" cy="0"/>
          <a:chOff x="0" y="0"/>
          <a:chExt cx="0" cy="0"/>
        </a:xfrm>
      </p:grpSpPr>
      <p:sp>
        <p:nvSpPr>
          <p:cNvPr id="168" name="Google Shape;168;p2"/>
          <p:cNvSpPr txBox="1"/>
          <p:nvPr/>
        </p:nvSpPr>
        <p:spPr>
          <a:xfrm>
            <a:off x="202130" y="202131"/>
            <a:ext cx="4340993"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lt1"/>
                </a:solidFill>
                <a:latin typeface="Avenir"/>
                <a:ea typeface="Avenir"/>
                <a:cs typeface="Avenir"/>
                <a:sym typeface="Avenir"/>
              </a:rPr>
              <a:t>Mission and Growth</a:t>
            </a:r>
            <a:endParaRPr sz="2400" dirty="0">
              <a:solidFill>
                <a:schemeClr val="lt1"/>
              </a:solidFill>
              <a:latin typeface="Avenir"/>
              <a:ea typeface="Avenir"/>
              <a:cs typeface="Avenir"/>
              <a:sym typeface="Avenir"/>
            </a:endParaRPr>
          </a:p>
        </p:txBody>
      </p:sp>
      <p:sp>
        <p:nvSpPr>
          <p:cNvPr id="169" name="Google Shape;169;p2"/>
          <p:cNvSpPr txBox="1"/>
          <p:nvPr/>
        </p:nvSpPr>
        <p:spPr>
          <a:xfrm>
            <a:off x="4543125" y="200175"/>
            <a:ext cx="7400100" cy="461624"/>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2400" dirty="0">
                <a:solidFill>
                  <a:schemeClr val="lt1"/>
                </a:solidFill>
                <a:latin typeface="Avenir"/>
                <a:ea typeface="Avenir"/>
                <a:cs typeface="Avenir"/>
                <a:sym typeface="Avenir"/>
              </a:rPr>
              <a:t>The Church at Antioch: Acts 11: 19-30, 12:25, 13:1-3 </a:t>
            </a:r>
            <a:endParaRPr sz="2400" dirty="0">
              <a:solidFill>
                <a:schemeClr val="lt1"/>
              </a:solidFill>
              <a:latin typeface="Avenir"/>
              <a:ea typeface="Avenir"/>
              <a:cs typeface="Avenir"/>
              <a:sym typeface="Avenir"/>
            </a:endParaRPr>
          </a:p>
        </p:txBody>
      </p:sp>
      <p:sp>
        <p:nvSpPr>
          <p:cNvPr id="5" name="Google Shape;159;g12e561ab4cd_0_34">
            <a:extLst>
              <a:ext uri="{FF2B5EF4-FFF2-40B4-BE49-F238E27FC236}">
                <a16:creationId xmlns:a16="http://schemas.microsoft.com/office/drawing/2014/main" id="{4B5F2998-6440-3F99-367D-0FAE2E785481}"/>
              </a:ext>
            </a:extLst>
          </p:cNvPr>
          <p:cNvSpPr txBox="1">
            <a:spLocks/>
          </p:cNvSpPr>
          <p:nvPr/>
        </p:nvSpPr>
        <p:spPr>
          <a:xfrm>
            <a:off x="404037" y="1018123"/>
            <a:ext cx="11281144" cy="587393"/>
          </a:xfrm>
          <a:prstGeom prst="rect">
            <a:avLst/>
          </a:prstGeom>
          <a:noFill/>
          <a:ln>
            <a:noFill/>
          </a:ln>
        </p:spPr>
        <p:txBody>
          <a:bodyPr spcFirstLastPara="1" wrap="square" lIns="91425" tIns="45700" rIns="91425" bIns="45700" anchor="t" anchorCtr="0">
            <a:normAutofit fontScale="92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FFFFF"/>
              </a:buClr>
              <a:buSzPts val="7200"/>
            </a:pPr>
            <a:r>
              <a:rPr lang="en-US" sz="2800" b="1" dirty="0">
                <a:solidFill>
                  <a:schemeClr val="bg1"/>
                </a:solidFill>
                <a:latin typeface="Avenir"/>
              </a:rPr>
              <a:t>A STRONG ROPE: </a:t>
            </a:r>
            <a:r>
              <a:rPr lang="en-AU" sz="2800" b="1" dirty="0">
                <a:solidFill>
                  <a:schemeClr val="bg1"/>
                </a:solidFill>
                <a:effectLst/>
                <a:latin typeface="Avenir"/>
                <a:ea typeface="Calibri" panose="020F0502020204030204" pitchFamily="34" charset="0"/>
                <a:cs typeface="Times New Roman" panose="02020603050405020304" pitchFamily="18" charset="0"/>
              </a:rPr>
              <a:t>: Key characteristics and qualities of the church in Antioch</a:t>
            </a:r>
            <a:endParaRPr lang="en-US" sz="2800" b="1" dirty="0">
              <a:solidFill>
                <a:schemeClr val="bg1"/>
              </a:solidFill>
              <a:latin typeface="Avenir"/>
            </a:endParaRPr>
          </a:p>
        </p:txBody>
      </p:sp>
      <p:sp>
        <p:nvSpPr>
          <p:cNvPr id="2" name="TextBox 1">
            <a:extLst>
              <a:ext uri="{FF2B5EF4-FFF2-40B4-BE49-F238E27FC236}">
                <a16:creationId xmlns:a16="http://schemas.microsoft.com/office/drawing/2014/main" id="{5184A1BD-9157-147D-38AD-BC6CAF4BD73A}"/>
              </a:ext>
            </a:extLst>
          </p:cNvPr>
          <p:cNvSpPr txBox="1"/>
          <p:nvPr/>
        </p:nvSpPr>
        <p:spPr>
          <a:xfrm>
            <a:off x="623778" y="1537929"/>
            <a:ext cx="5337542" cy="5154681"/>
          </a:xfrm>
          <a:prstGeom prst="rect">
            <a:avLst/>
          </a:prstGeom>
          <a:noFill/>
        </p:spPr>
        <p:txBody>
          <a:bodyPr wrap="square" rtlCol="0">
            <a:spAutoFit/>
          </a:bodyPr>
          <a:lstStyle/>
          <a:p>
            <a:pPr>
              <a:lnSpc>
                <a:spcPct val="107000"/>
              </a:lnSpc>
              <a:spcAft>
                <a:spcPts val="800"/>
              </a:spcAft>
            </a:pPr>
            <a:r>
              <a:rPr lang="en-AU" b="1" i="1" dirty="0">
                <a:solidFill>
                  <a:schemeClr val="bg1"/>
                </a:solidFill>
                <a:effectLst/>
                <a:latin typeface="Avenir"/>
              </a:rPr>
              <a:t>Chapter 11</a:t>
            </a:r>
          </a:p>
          <a:p>
            <a:pPr>
              <a:lnSpc>
                <a:spcPct val="107000"/>
              </a:lnSpc>
              <a:spcAft>
                <a:spcPts val="800"/>
              </a:spcAft>
            </a:pPr>
            <a:r>
              <a:rPr lang="en-US" b="1" i="1" baseline="30000" dirty="0">
                <a:solidFill>
                  <a:schemeClr val="bg1"/>
                </a:solidFill>
                <a:effectLst/>
                <a:latin typeface="Avenir"/>
              </a:rPr>
              <a:t>22 </a:t>
            </a:r>
            <a:r>
              <a:rPr lang="en-US" b="0" i="1" dirty="0">
                <a:solidFill>
                  <a:schemeClr val="bg1"/>
                </a:solidFill>
                <a:effectLst/>
                <a:latin typeface="Avenir"/>
              </a:rPr>
              <a:t>News of this reached the church in Jerusalem, and they sent Barnabas to Antioch. </a:t>
            </a:r>
          </a:p>
          <a:p>
            <a:pPr>
              <a:lnSpc>
                <a:spcPct val="107000"/>
              </a:lnSpc>
              <a:spcAft>
                <a:spcPts val="800"/>
              </a:spcAft>
            </a:pPr>
            <a:r>
              <a:rPr lang="en-US" i="1" dirty="0">
                <a:solidFill>
                  <a:schemeClr val="bg1"/>
                </a:solidFill>
                <a:latin typeface="Avenir"/>
              </a:rPr>
              <a:t>…</a:t>
            </a:r>
            <a:endParaRPr lang="en-US" b="0" i="1" dirty="0">
              <a:solidFill>
                <a:schemeClr val="bg1"/>
              </a:solidFill>
              <a:effectLst/>
              <a:latin typeface="Avenir"/>
            </a:endParaRPr>
          </a:p>
          <a:p>
            <a:pPr>
              <a:lnSpc>
                <a:spcPct val="107000"/>
              </a:lnSpc>
              <a:spcAft>
                <a:spcPts val="800"/>
              </a:spcAft>
            </a:pPr>
            <a:r>
              <a:rPr lang="en-US" b="1" i="1" baseline="30000" dirty="0">
                <a:solidFill>
                  <a:schemeClr val="bg1"/>
                </a:solidFill>
                <a:effectLst/>
                <a:latin typeface="system-ui"/>
              </a:rPr>
              <a:t>24 </a:t>
            </a:r>
            <a:r>
              <a:rPr lang="en-US" b="0" i="1" dirty="0">
                <a:solidFill>
                  <a:schemeClr val="bg1"/>
                </a:solidFill>
                <a:effectLst/>
                <a:latin typeface="system-ui"/>
              </a:rPr>
              <a:t>He was a good man, full of the Holy Spirit and faith, and a great number of people were brought to the Lord.</a:t>
            </a:r>
            <a:endParaRPr lang="en-US" i="1" dirty="0">
              <a:solidFill>
                <a:schemeClr val="bg1"/>
              </a:solidFill>
              <a:effectLst/>
              <a:latin typeface="Avenir"/>
              <a:ea typeface="Calibri" panose="020F0502020204030204" pitchFamily="34" charset="0"/>
              <a:cs typeface="Times New Roman" panose="02020603050405020304" pitchFamily="18" charset="0"/>
            </a:endParaRPr>
          </a:p>
          <a:p>
            <a:pPr>
              <a:lnSpc>
                <a:spcPct val="107000"/>
              </a:lnSpc>
              <a:spcAft>
                <a:spcPts val="800"/>
              </a:spcAft>
            </a:pPr>
            <a:r>
              <a:rPr lang="en-US" b="1" i="1" baseline="30000" dirty="0">
                <a:solidFill>
                  <a:schemeClr val="bg1"/>
                </a:solidFill>
                <a:effectLst/>
                <a:latin typeface="Avenir"/>
              </a:rPr>
              <a:t>25 </a:t>
            </a:r>
            <a:r>
              <a:rPr lang="en-US" b="0" i="1" dirty="0">
                <a:solidFill>
                  <a:schemeClr val="bg1"/>
                </a:solidFill>
                <a:effectLst/>
                <a:latin typeface="Avenir"/>
              </a:rPr>
              <a:t>Then Barnabas went to Tarsus to look for Saul, </a:t>
            </a:r>
            <a:r>
              <a:rPr lang="en-US" b="1" i="1" baseline="30000" dirty="0">
                <a:solidFill>
                  <a:schemeClr val="bg1"/>
                </a:solidFill>
                <a:effectLst/>
                <a:latin typeface="Avenir"/>
              </a:rPr>
              <a:t>26 </a:t>
            </a:r>
            <a:r>
              <a:rPr lang="en-US" b="0" i="1" dirty="0">
                <a:solidFill>
                  <a:schemeClr val="bg1"/>
                </a:solidFill>
                <a:effectLst/>
                <a:latin typeface="Avenir"/>
              </a:rPr>
              <a:t>and when he found him, he brought him to Antioch. So for a whole year Barnabas and Saul met with the church and taught great numbers of people. The disciples were called Christians first at Antioch.</a:t>
            </a:r>
            <a:endParaRPr lang="en-US" b="0" i="1" dirty="0">
              <a:solidFill>
                <a:schemeClr val="bg1"/>
              </a:solidFill>
              <a:latin typeface="Avenir"/>
              <a:cs typeface="Times New Roman" panose="02020603050405020304" pitchFamily="18" charset="0"/>
            </a:endParaRPr>
          </a:p>
          <a:p>
            <a:pPr>
              <a:lnSpc>
                <a:spcPct val="107000"/>
              </a:lnSpc>
              <a:spcAft>
                <a:spcPts val="800"/>
              </a:spcAft>
            </a:pPr>
            <a:r>
              <a:rPr lang="en-US" i="1" dirty="0">
                <a:solidFill>
                  <a:schemeClr val="bg1"/>
                </a:solidFill>
                <a:effectLst/>
                <a:latin typeface="Avenir"/>
                <a:ea typeface="Calibri" panose="020F0502020204030204" pitchFamily="34" charset="0"/>
                <a:cs typeface="Times New Roman" panose="02020603050405020304" pitchFamily="18" charset="0"/>
              </a:rPr>
              <a:t>…</a:t>
            </a:r>
          </a:p>
          <a:p>
            <a:pPr>
              <a:lnSpc>
                <a:spcPct val="107000"/>
              </a:lnSpc>
              <a:spcAft>
                <a:spcPts val="800"/>
              </a:spcAft>
            </a:pPr>
            <a:r>
              <a:rPr lang="en-US" b="1" i="1" baseline="30000" dirty="0">
                <a:solidFill>
                  <a:schemeClr val="bg1"/>
                </a:solidFill>
                <a:effectLst/>
                <a:latin typeface="Avenir"/>
              </a:rPr>
              <a:t>27 </a:t>
            </a:r>
            <a:r>
              <a:rPr lang="en-US" b="0" i="1" dirty="0">
                <a:solidFill>
                  <a:schemeClr val="bg1"/>
                </a:solidFill>
                <a:effectLst/>
                <a:latin typeface="Avenir"/>
              </a:rPr>
              <a:t>During this time some prophets came down from Jerusalem to Antioch. </a:t>
            </a:r>
            <a:r>
              <a:rPr lang="en-US" b="1" i="1" baseline="30000" dirty="0">
                <a:solidFill>
                  <a:schemeClr val="bg1"/>
                </a:solidFill>
                <a:effectLst/>
                <a:latin typeface="Avenir"/>
              </a:rPr>
              <a:t>28 </a:t>
            </a:r>
            <a:r>
              <a:rPr lang="en-US" b="0" i="1" dirty="0">
                <a:solidFill>
                  <a:schemeClr val="bg1"/>
                </a:solidFill>
                <a:effectLst/>
                <a:latin typeface="Avenir"/>
              </a:rPr>
              <a:t>One of them, named Agabus….  </a:t>
            </a:r>
          </a:p>
          <a:p>
            <a:pPr>
              <a:lnSpc>
                <a:spcPct val="107000"/>
              </a:lnSpc>
              <a:spcAft>
                <a:spcPts val="800"/>
              </a:spcAft>
            </a:pPr>
            <a:r>
              <a:rPr lang="en-US" i="1" dirty="0">
                <a:solidFill>
                  <a:schemeClr val="bg1"/>
                </a:solidFill>
                <a:latin typeface="Avenir"/>
                <a:ea typeface="Calibri" panose="020F0502020204030204" pitchFamily="34" charset="0"/>
                <a:cs typeface="Times New Roman" panose="02020603050405020304" pitchFamily="18" charset="0"/>
              </a:rPr>
              <a:t>…</a:t>
            </a:r>
          </a:p>
          <a:p>
            <a:pPr>
              <a:lnSpc>
                <a:spcPct val="107000"/>
              </a:lnSpc>
              <a:spcAft>
                <a:spcPts val="800"/>
              </a:spcAft>
            </a:pPr>
            <a:r>
              <a:rPr lang="en-US" b="1" i="1" dirty="0">
                <a:solidFill>
                  <a:schemeClr val="bg1"/>
                </a:solidFill>
                <a:effectLst/>
                <a:latin typeface="Avenir"/>
              </a:rPr>
              <a:t>Chapter 13</a:t>
            </a:r>
          </a:p>
          <a:p>
            <a:pPr>
              <a:lnSpc>
                <a:spcPct val="107000"/>
              </a:lnSpc>
              <a:spcAft>
                <a:spcPts val="800"/>
              </a:spcAft>
            </a:pPr>
            <a:r>
              <a:rPr lang="en-US" b="1" i="1" dirty="0">
                <a:solidFill>
                  <a:schemeClr val="bg1"/>
                </a:solidFill>
                <a:effectLst/>
                <a:latin typeface="Avenir"/>
              </a:rPr>
              <a:t> </a:t>
            </a:r>
            <a:r>
              <a:rPr lang="en-US" b="1" i="1" baseline="30000" dirty="0">
                <a:solidFill>
                  <a:schemeClr val="bg1"/>
                </a:solidFill>
                <a:effectLst/>
                <a:latin typeface="Avenir"/>
              </a:rPr>
              <a:t>1 </a:t>
            </a:r>
            <a:r>
              <a:rPr lang="en-US" b="0" i="1" dirty="0">
                <a:solidFill>
                  <a:schemeClr val="bg1"/>
                </a:solidFill>
                <a:effectLst/>
                <a:latin typeface="Avenir"/>
              </a:rPr>
              <a:t>Now in the church at Antioch there were prophets and teachers: Barnabas, Simeon called Niger, Lucius of Cyrene, Manaen (who had been brought up with Herod the tetrarch) and Saul.</a:t>
            </a:r>
            <a:endParaRPr lang="en-AU" i="1" dirty="0">
              <a:solidFill>
                <a:schemeClr val="bg1"/>
              </a:solidFill>
              <a:effectLst/>
              <a:latin typeface="Avenir"/>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5CE83F2-291D-2CE8-FF7C-74A6ED6730B2}"/>
              </a:ext>
            </a:extLst>
          </p:cNvPr>
          <p:cNvSpPr txBox="1"/>
          <p:nvPr/>
        </p:nvSpPr>
        <p:spPr>
          <a:xfrm>
            <a:off x="6230679" y="2753833"/>
            <a:ext cx="5337543" cy="3827971"/>
          </a:xfrm>
          <a:prstGeom prst="rect">
            <a:avLst/>
          </a:prstGeom>
          <a:noFill/>
        </p:spPr>
        <p:txBody>
          <a:bodyPr wrap="square" rtlCol="0">
            <a:spAutoFit/>
          </a:bodyPr>
          <a:lstStyle/>
          <a:p>
            <a:pPr>
              <a:lnSpc>
                <a:spcPct val="107000"/>
              </a:lnSpc>
              <a:spcAft>
                <a:spcPts val="800"/>
              </a:spcAft>
            </a:pPr>
            <a:r>
              <a:rPr lang="en-AU" sz="3600" b="1" dirty="0">
                <a:solidFill>
                  <a:srgbClr val="FFFF00"/>
                </a:solidFill>
                <a:effectLst/>
                <a:latin typeface="Avenir"/>
                <a:ea typeface="Calibri" panose="020F0502020204030204" pitchFamily="34" charset="0"/>
                <a:cs typeface="Times New Roman" panose="02020603050405020304" pitchFamily="18" charset="0"/>
              </a:rPr>
              <a:t>They had good leaders and teachers who intentionally invested in and equipped others</a:t>
            </a:r>
            <a:endParaRPr lang="en-AU" sz="3600" dirty="0">
              <a:solidFill>
                <a:srgbClr val="FFFF00"/>
              </a:solidFill>
              <a:effectLst/>
              <a:latin typeface="Avenir"/>
              <a:ea typeface="Calibri" panose="020F0502020204030204" pitchFamily="34" charset="0"/>
              <a:cs typeface="Times New Roman" panose="02020603050405020304" pitchFamily="18" charset="0"/>
            </a:endParaRPr>
          </a:p>
          <a:p>
            <a:pPr marL="285750" indent="-285750">
              <a:lnSpc>
                <a:spcPct val="107000"/>
              </a:lnSpc>
              <a:spcAft>
                <a:spcPts val="800"/>
              </a:spcAft>
              <a:buClr>
                <a:schemeClr val="bg1"/>
              </a:buClr>
              <a:buFont typeface="Arial" panose="020B0604020202020204" pitchFamily="34" charset="0"/>
              <a:buChar char="•"/>
            </a:pPr>
            <a:endParaRPr lang="en-AU" sz="3600" b="1" dirty="0">
              <a:solidFill>
                <a:schemeClr val="bg1"/>
              </a:solidFill>
              <a:effectLst/>
              <a:latin typeface="Avenir"/>
              <a:ea typeface="Calibri" panose="020F0502020204030204" pitchFamily="34" charset="0"/>
              <a:cs typeface="Times New Roman" panose="02020603050405020304" pitchFamily="18" charset="0"/>
            </a:endParaRPr>
          </a:p>
          <a:p>
            <a:pPr marL="285750" indent="-285750">
              <a:lnSpc>
                <a:spcPct val="107000"/>
              </a:lnSpc>
              <a:spcAft>
                <a:spcPts val="800"/>
              </a:spcAft>
              <a:buClr>
                <a:schemeClr val="bg1"/>
              </a:buClr>
              <a:buFont typeface="Arial" panose="020B0604020202020204" pitchFamily="34" charset="0"/>
              <a:buChar char="•"/>
            </a:pPr>
            <a:endParaRPr lang="en-AU" sz="3600" b="1" dirty="0">
              <a:solidFill>
                <a:schemeClr val="bg1"/>
              </a:solidFill>
              <a:effectLst/>
              <a:latin typeface="Avenir"/>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7665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1F3319"/>
            </a:gs>
            <a:gs pos="50000">
              <a:srgbClr val="23481C"/>
            </a:gs>
            <a:gs pos="100000">
              <a:srgbClr val="1D3418"/>
            </a:gs>
          </a:gsLst>
          <a:lin ang="16200000" scaled="0"/>
        </a:gradFill>
        <a:effectLst/>
      </p:bgPr>
    </p:bg>
    <p:spTree>
      <p:nvGrpSpPr>
        <p:cNvPr id="1" name="Shape 167"/>
        <p:cNvGrpSpPr/>
        <p:nvPr/>
      </p:nvGrpSpPr>
      <p:grpSpPr>
        <a:xfrm>
          <a:off x="0" y="0"/>
          <a:ext cx="0" cy="0"/>
          <a:chOff x="0" y="0"/>
          <a:chExt cx="0" cy="0"/>
        </a:xfrm>
      </p:grpSpPr>
      <p:sp>
        <p:nvSpPr>
          <p:cNvPr id="168" name="Google Shape;168;p2"/>
          <p:cNvSpPr txBox="1"/>
          <p:nvPr/>
        </p:nvSpPr>
        <p:spPr>
          <a:xfrm>
            <a:off x="202130" y="202131"/>
            <a:ext cx="4340993"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lt1"/>
                </a:solidFill>
                <a:latin typeface="Avenir"/>
                <a:ea typeface="Avenir"/>
                <a:cs typeface="Avenir"/>
                <a:sym typeface="Avenir"/>
              </a:rPr>
              <a:t>Mission and Growth</a:t>
            </a:r>
            <a:endParaRPr sz="2400" dirty="0">
              <a:solidFill>
                <a:schemeClr val="lt1"/>
              </a:solidFill>
              <a:latin typeface="Avenir"/>
              <a:ea typeface="Avenir"/>
              <a:cs typeface="Avenir"/>
              <a:sym typeface="Avenir"/>
            </a:endParaRPr>
          </a:p>
        </p:txBody>
      </p:sp>
      <p:sp>
        <p:nvSpPr>
          <p:cNvPr id="169" name="Google Shape;169;p2"/>
          <p:cNvSpPr txBox="1"/>
          <p:nvPr/>
        </p:nvSpPr>
        <p:spPr>
          <a:xfrm>
            <a:off x="4543125" y="200175"/>
            <a:ext cx="7400100" cy="461624"/>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2400" dirty="0">
                <a:solidFill>
                  <a:schemeClr val="lt1"/>
                </a:solidFill>
                <a:latin typeface="Avenir"/>
                <a:ea typeface="Avenir"/>
                <a:cs typeface="Avenir"/>
                <a:sym typeface="Avenir"/>
              </a:rPr>
              <a:t>The Church at Antioch: Acts 11: 19-30, 12:25, 13:1-3 </a:t>
            </a:r>
            <a:endParaRPr sz="2400" dirty="0">
              <a:solidFill>
                <a:schemeClr val="lt1"/>
              </a:solidFill>
              <a:latin typeface="Avenir"/>
              <a:ea typeface="Avenir"/>
              <a:cs typeface="Avenir"/>
              <a:sym typeface="Avenir"/>
            </a:endParaRPr>
          </a:p>
        </p:txBody>
      </p:sp>
      <p:sp>
        <p:nvSpPr>
          <p:cNvPr id="5" name="Google Shape;159;g12e561ab4cd_0_34">
            <a:extLst>
              <a:ext uri="{FF2B5EF4-FFF2-40B4-BE49-F238E27FC236}">
                <a16:creationId xmlns:a16="http://schemas.microsoft.com/office/drawing/2014/main" id="{4B5F2998-6440-3F99-367D-0FAE2E785481}"/>
              </a:ext>
            </a:extLst>
          </p:cNvPr>
          <p:cNvSpPr txBox="1">
            <a:spLocks/>
          </p:cNvSpPr>
          <p:nvPr/>
        </p:nvSpPr>
        <p:spPr>
          <a:xfrm>
            <a:off x="404037" y="1018123"/>
            <a:ext cx="11281144" cy="587393"/>
          </a:xfrm>
          <a:prstGeom prst="rect">
            <a:avLst/>
          </a:prstGeom>
          <a:noFill/>
          <a:ln>
            <a:noFill/>
          </a:ln>
        </p:spPr>
        <p:txBody>
          <a:bodyPr spcFirstLastPara="1" wrap="square" lIns="91425" tIns="45700" rIns="91425" bIns="45700" anchor="t" anchorCtr="0">
            <a:normAutofit fontScale="92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FFFFF"/>
              </a:buClr>
              <a:buSzPts val="7200"/>
            </a:pPr>
            <a:r>
              <a:rPr lang="en-US" sz="2800" b="1" dirty="0">
                <a:solidFill>
                  <a:schemeClr val="bg1"/>
                </a:solidFill>
                <a:latin typeface="Avenir"/>
              </a:rPr>
              <a:t>A STRONG ROPE: </a:t>
            </a:r>
            <a:r>
              <a:rPr lang="en-AU" sz="2800" b="1" dirty="0">
                <a:solidFill>
                  <a:schemeClr val="bg1"/>
                </a:solidFill>
                <a:effectLst/>
                <a:latin typeface="Avenir"/>
                <a:ea typeface="Calibri" panose="020F0502020204030204" pitchFamily="34" charset="0"/>
                <a:cs typeface="Times New Roman" panose="02020603050405020304" pitchFamily="18" charset="0"/>
              </a:rPr>
              <a:t>: Key characteristics and qualities of the church in Antioch</a:t>
            </a:r>
            <a:endParaRPr lang="en-US" sz="2800" b="1" dirty="0">
              <a:solidFill>
                <a:schemeClr val="bg1"/>
              </a:solidFill>
              <a:latin typeface="Avenir"/>
            </a:endParaRPr>
          </a:p>
        </p:txBody>
      </p:sp>
      <p:sp>
        <p:nvSpPr>
          <p:cNvPr id="2" name="TextBox 1">
            <a:extLst>
              <a:ext uri="{FF2B5EF4-FFF2-40B4-BE49-F238E27FC236}">
                <a16:creationId xmlns:a16="http://schemas.microsoft.com/office/drawing/2014/main" id="{5184A1BD-9157-147D-38AD-BC6CAF4BD73A}"/>
              </a:ext>
            </a:extLst>
          </p:cNvPr>
          <p:cNvSpPr txBox="1"/>
          <p:nvPr/>
        </p:nvSpPr>
        <p:spPr>
          <a:xfrm>
            <a:off x="623777" y="1573125"/>
            <a:ext cx="5337542" cy="2361416"/>
          </a:xfrm>
          <a:prstGeom prst="rect">
            <a:avLst/>
          </a:prstGeom>
          <a:noFill/>
        </p:spPr>
        <p:txBody>
          <a:bodyPr wrap="square" rtlCol="0">
            <a:spAutoFit/>
          </a:bodyPr>
          <a:lstStyle/>
          <a:p>
            <a:pPr>
              <a:lnSpc>
                <a:spcPct val="107000"/>
              </a:lnSpc>
              <a:spcAft>
                <a:spcPts val="800"/>
              </a:spcAft>
            </a:pPr>
            <a:endParaRPr lang="en-AU" sz="2000" b="1" i="1" dirty="0">
              <a:solidFill>
                <a:schemeClr val="bg1"/>
              </a:solidFill>
              <a:effectLst/>
              <a:latin typeface="Avenir"/>
            </a:endParaRPr>
          </a:p>
          <a:p>
            <a:pPr>
              <a:lnSpc>
                <a:spcPct val="107000"/>
              </a:lnSpc>
              <a:spcAft>
                <a:spcPts val="800"/>
              </a:spcAft>
            </a:pPr>
            <a:endParaRPr lang="en-AU" sz="2000" b="1" i="1" dirty="0">
              <a:solidFill>
                <a:schemeClr val="bg1"/>
              </a:solidFill>
              <a:latin typeface="Avenir"/>
            </a:endParaRPr>
          </a:p>
          <a:p>
            <a:pPr>
              <a:lnSpc>
                <a:spcPct val="107000"/>
              </a:lnSpc>
              <a:spcAft>
                <a:spcPts val="800"/>
              </a:spcAft>
            </a:pPr>
            <a:r>
              <a:rPr lang="en-AU" sz="2000" b="1" i="1" dirty="0">
                <a:solidFill>
                  <a:schemeClr val="bg1"/>
                </a:solidFill>
                <a:effectLst/>
                <a:latin typeface="Avenir"/>
              </a:rPr>
              <a:t>Chapter 11</a:t>
            </a:r>
          </a:p>
          <a:p>
            <a:pPr>
              <a:lnSpc>
                <a:spcPct val="107000"/>
              </a:lnSpc>
              <a:spcAft>
                <a:spcPts val="800"/>
              </a:spcAft>
            </a:pPr>
            <a:r>
              <a:rPr lang="en-US" sz="2000" b="1" i="1" baseline="30000" dirty="0">
                <a:solidFill>
                  <a:schemeClr val="bg1"/>
                </a:solidFill>
                <a:effectLst/>
                <a:latin typeface="system-ui"/>
              </a:rPr>
              <a:t>23 </a:t>
            </a:r>
            <a:r>
              <a:rPr lang="en-US" sz="2000" b="0" i="1" dirty="0">
                <a:solidFill>
                  <a:schemeClr val="bg1"/>
                </a:solidFill>
                <a:effectLst/>
                <a:latin typeface="system-ui"/>
              </a:rPr>
              <a:t>When he arrived and saw what the grace of God had done, he was glad and encouraged them all to remain true to the Lord with all their hearts.</a:t>
            </a:r>
            <a:endParaRPr lang="en-AU" sz="2000" i="1" dirty="0">
              <a:solidFill>
                <a:schemeClr val="bg1"/>
              </a:solidFill>
              <a:effectLst/>
              <a:latin typeface="Avenir"/>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5CE83F2-291D-2CE8-FF7C-74A6ED6730B2}"/>
              </a:ext>
            </a:extLst>
          </p:cNvPr>
          <p:cNvSpPr txBox="1"/>
          <p:nvPr/>
        </p:nvSpPr>
        <p:spPr>
          <a:xfrm>
            <a:off x="6230679" y="2753833"/>
            <a:ext cx="5337543" cy="2384692"/>
          </a:xfrm>
          <a:prstGeom prst="rect">
            <a:avLst/>
          </a:prstGeom>
          <a:noFill/>
        </p:spPr>
        <p:txBody>
          <a:bodyPr wrap="square" rtlCol="0">
            <a:spAutoFit/>
          </a:bodyPr>
          <a:lstStyle/>
          <a:p>
            <a:pPr>
              <a:lnSpc>
                <a:spcPct val="107000"/>
              </a:lnSpc>
              <a:spcAft>
                <a:spcPts val="800"/>
              </a:spcAft>
            </a:pPr>
            <a:r>
              <a:rPr lang="en-AU" sz="3600" b="1" dirty="0">
                <a:solidFill>
                  <a:srgbClr val="FFFF00"/>
                </a:solidFill>
                <a:effectLst/>
                <a:latin typeface="Avenir"/>
                <a:ea typeface="Calibri" panose="020F0502020204030204" pitchFamily="34" charset="0"/>
                <a:cs typeface="Times New Roman" panose="02020603050405020304" pitchFamily="18" charset="0"/>
              </a:rPr>
              <a:t>The grace of God could be seen in the believers </a:t>
            </a:r>
            <a:endParaRPr lang="en-AU" sz="3600" dirty="0">
              <a:solidFill>
                <a:srgbClr val="FFFF00"/>
              </a:solidFill>
              <a:effectLst/>
              <a:latin typeface="Avenir"/>
              <a:ea typeface="Calibri" panose="020F0502020204030204" pitchFamily="34" charset="0"/>
              <a:cs typeface="Times New Roman" panose="02020603050405020304" pitchFamily="18" charset="0"/>
            </a:endParaRPr>
          </a:p>
          <a:p>
            <a:pPr marL="285750" indent="-285750">
              <a:lnSpc>
                <a:spcPct val="107000"/>
              </a:lnSpc>
              <a:spcAft>
                <a:spcPts val="800"/>
              </a:spcAft>
              <a:buClr>
                <a:schemeClr val="bg1"/>
              </a:buClr>
              <a:buFont typeface="Arial" panose="020B0604020202020204" pitchFamily="34" charset="0"/>
              <a:buChar char="•"/>
            </a:pPr>
            <a:endParaRPr lang="en-AU" sz="2800" b="1" dirty="0">
              <a:solidFill>
                <a:schemeClr val="bg1"/>
              </a:solidFill>
              <a:effectLst/>
              <a:latin typeface="Avenir"/>
              <a:ea typeface="Calibri" panose="020F0502020204030204" pitchFamily="34" charset="0"/>
              <a:cs typeface="Times New Roman" panose="02020603050405020304" pitchFamily="18" charset="0"/>
            </a:endParaRPr>
          </a:p>
          <a:p>
            <a:pPr marL="285750" indent="-285750">
              <a:lnSpc>
                <a:spcPct val="107000"/>
              </a:lnSpc>
              <a:spcAft>
                <a:spcPts val="800"/>
              </a:spcAft>
              <a:buClr>
                <a:schemeClr val="bg1"/>
              </a:buClr>
              <a:buFont typeface="Arial" panose="020B0604020202020204" pitchFamily="34" charset="0"/>
              <a:buChar char="•"/>
            </a:pPr>
            <a:endParaRPr lang="en-AU" sz="2800" b="1" dirty="0">
              <a:solidFill>
                <a:schemeClr val="bg1"/>
              </a:solidFill>
              <a:effectLst/>
              <a:latin typeface="Avenir"/>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8586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1F3319"/>
            </a:gs>
            <a:gs pos="50000">
              <a:srgbClr val="23481C"/>
            </a:gs>
            <a:gs pos="100000">
              <a:srgbClr val="1D3418"/>
            </a:gs>
          </a:gsLst>
          <a:lin ang="16200000" scaled="0"/>
        </a:gradFill>
        <a:effectLst/>
      </p:bgPr>
    </p:bg>
    <p:spTree>
      <p:nvGrpSpPr>
        <p:cNvPr id="1" name="Shape 167"/>
        <p:cNvGrpSpPr/>
        <p:nvPr/>
      </p:nvGrpSpPr>
      <p:grpSpPr>
        <a:xfrm>
          <a:off x="0" y="0"/>
          <a:ext cx="0" cy="0"/>
          <a:chOff x="0" y="0"/>
          <a:chExt cx="0" cy="0"/>
        </a:xfrm>
      </p:grpSpPr>
      <p:sp>
        <p:nvSpPr>
          <p:cNvPr id="168" name="Google Shape;168;p2"/>
          <p:cNvSpPr txBox="1"/>
          <p:nvPr/>
        </p:nvSpPr>
        <p:spPr>
          <a:xfrm>
            <a:off x="202130" y="202131"/>
            <a:ext cx="4340993"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lt1"/>
                </a:solidFill>
                <a:latin typeface="Avenir"/>
                <a:ea typeface="Avenir"/>
                <a:cs typeface="Avenir"/>
                <a:sym typeface="Avenir"/>
              </a:rPr>
              <a:t>Mission and Growth</a:t>
            </a:r>
            <a:endParaRPr sz="2400" dirty="0">
              <a:solidFill>
                <a:schemeClr val="lt1"/>
              </a:solidFill>
              <a:latin typeface="Avenir"/>
              <a:ea typeface="Avenir"/>
              <a:cs typeface="Avenir"/>
              <a:sym typeface="Avenir"/>
            </a:endParaRPr>
          </a:p>
        </p:txBody>
      </p:sp>
      <p:sp>
        <p:nvSpPr>
          <p:cNvPr id="169" name="Google Shape;169;p2"/>
          <p:cNvSpPr txBox="1"/>
          <p:nvPr/>
        </p:nvSpPr>
        <p:spPr>
          <a:xfrm>
            <a:off x="4543125" y="200175"/>
            <a:ext cx="7400100" cy="461624"/>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2400" dirty="0">
                <a:solidFill>
                  <a:schemeClr val="lt1"/>
                </a:solidFill>
                <a:latin typeface="Avenir"/>
                <a:ea typeface="Avenir"/>
                <a:cs typeface="Avenir"/>
                <a:sym typeface="Avenir"/>
              </a:rPr>
              <a:t>The Church at Antioch: Acts 11: 19-30, 12:25, 13:1-3 </a:t>
            </a:r>
            <a:endParaRPr sz="2400" dirty="0">
              <a:solidFill>
                <a:schemeClr val="lt1"/>
              </a:solidFill>
              <a:latin typeface="Avenir"/>
              <a:ea typeface="Avenir"/>
              <a:cs typeface="Avenir"/>
              <a:sym typeface="Avenir"/>
            </a:endParaRPr>
          </a:p>
        </p:txBody>
      </p:sp>
      <p:sp>
        <p:nvSpPr>
          <p:cNvPr id="5" name="Google Shape;159;g12e561ab4cd_0_34">
            <a:extLst>
              <a:ext uri="{FF2B5EF4-FFF2-40B4-BE49-F238E27FC236}">
                <a16:creationId xmlns:a16="http://schemas.microsoft.com/office/drawing/2014/main" id="{4B5F2998-6440-3F99-367D-0FAE2E785481}"/>
              </a:ext>
            </a:extLst>
          </p:cNvPr>
          <p:cNvSpPr txBox="1">
            <a:spLocks/>
          </p:cNvSpPr>
          <p:nvPr/>
        </p:nvSpPr>
        <p:spPr>
          <a:xfrm>
            <a:off x="404037" y="1018123"/>
            <a:ext cx="11281144" cy="587393"/>
          </a:xfrm>
          <a:prstGeom prst="rect">
            <a:avLst/>
          </a:prstGeom>
          <a:noFill/>
          <a:ln>
            <a:noFill/>
          </a:ln>
        </p:spPr>
        <p:txBody>
          <a:bodyPr spcFirstLastPara="1" wrap="square" lIns="91425" tIns="45700" rIns="91425" bIns="45700" anchor="t" anchorCtr="0">
            <a:normAutofit fontScale="92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FFFFF"/>
              </a:buClr>
              <a:buSzPts val="7200"/>
            </a:pPr>
            <a:r>
              <a:rPr lang="en-US" sz="2800" b="1" dirty="0">
                <a:solidFill>
                  <a:schemeClr val="bg1"/>
                </a:solidFill>
                <a:latin typeface="Avenir"/>
              </a:rPr>
              <a:t>A STRONG ROPE: </a:t>
            </a:r>
            <a:r>
              <a:rPr lang="en-AU" sz="2800" b="1" dirty="0">
                <a:solidFill>
                  <a:schemeClr val="bg1"/>
                </a:solidFill>
                <a:effectLst/>
                <a:latin typeface="Avenir"/>
                <a:ea typeface="Calibri" panose="020F0502020204030204" pitchFamily="34" charset="0"/>
                <a:cs typeface="Times New Roman" panose="02020603050405020304" pitchFamily="18" charset="0"/>
              </a:rPr>
              <a:t>: Key characteristics and qualities of the church in Antioch</a:t>
            </a:r>
            <a:endParaRPr lang="en-US" sz="2800" b="1" dirty="0">
              <a:solidFill>
                <a:schemeClr val="bg1"/>
              </a:solidFill>
              <a:latin typeface="Avenir"/>
            </a:endParaRPr>
          </a:p>
        </p:txBody>
      </p:sp>
      <p:sp>
        <p:nvSpPr>
          <p:cNvPr id="2" name="TextBox 1">
            <a:extLst>
              <a:ext uri="{FF2B5EF4-FFF2-40B4-BE49-F238E27FC236}">
                <a16:creationId xmlns:a16="http://schemas.microsoft.com/office/drawing/2014/main" id="{5184A1BD-9157-147D-38AD-BC6CAF4BD73A}"/>
              </a:ext>
            </a:extLst>
          </p:cNvPr>
          <p:cNvSpPr txBox="1"/>
          <p:nvPr/>
        </p:nvSpPr>
        <p:spPr>
          <a:xfrm>
            <a:off x="623777" y="1573125"/>
            <a:ext cx="5337542" cy="3905428"/>
          </a:xfrm>
          <a:prstGeom prst="rect">
            <a:avLst/>
          </a:prstGeom>
          <a:noFill/>
        </p:spPr>
        <p:txBody>
          <a:bodyPr wrap="square" rtlCol="0">
            <a:spAutoFit/>
          </a:bodyPr>
          <a:lstStyle/>
          <a:p>
            <a:pPr>
              <a:lnSpc>
                <a:spcPct val="107000"/>
              </a:lnSpc>
              <a:spcAft>
                <a:spcPts val="800"/>
              </a:spcAft>
            </a:pPr>
            <a:r>
              <a:rPr lang="en-AU" sz="2000" b="1" i="1" dirty="0">
                <a:solidFill>
                  <a:schemeClr val="bg1"/>
                </a:solidFill>
                <a:effectLst/>
                <a:latin typeface="Avenir"/>
              </a:rPr>
              <a:t>Chapter 11</a:t>
            </a:r>
          </a:p>
          <a:p>
            <a:pPr>
              <a:lnSpc>
                <a:spcPct val="107000"/>
              </a:lnSpc>
              <a:spcAft>
                <a:spcPts val="800"/>
              </a:spcAft>
            </a:pPr>
            <a:endParaRPr lang="en-AU" sz="2000" b="1" i="1" dirty="0">
              <a:solidFill>
                <a:schemeClr val="bg1"/>
              </a:solidFill>
              <a:effectLst/>
              <a:latin typeface="Avenir"/>
            </a:endParaRPr>
          </a:p>
          <a:p>
            <a:pPr>
              <a:lnSpc>
                <a:spcPct val="107000"/>
              </a:lnSpc>
              <a:spcAft>
                <a:spcPts val="800"/>
              </a:spcAft>
            </a:pPr>
            <a:r>
              <a:rPr lang="en-US" sz="2000" b="1" i="1" baseline="30000" dirty="0">
                <a:solidFill>
                  <a:schemeClr val="bg1"/>
                </a:solidFill>
                <a:effectLst/>
                <a:latin typeface="system-ui"/>
              </a:rPr>
              <a:t>27 </a:t>
            </a:r>
            <a:r>
              <a:rPr lang="en-US" sz="2000" b="0" i="1" dirty="0">
                <a:solidFill>
                  <a:schemeClr val="bg1"/>
                </a:solidFill>
                <a:effectLst/>
                <a:latin typeface="system-ui"/>
              </a:rPr>
              <a:t>During this time some prophets came down from Jerusalem to Antioch. </a:t>
            </a:r>
            <a:r>
              <a:rPr lang="en-US" sz="2000" b="1" i="1" baseline="30000" dirty="0">
                <a:solidFill>
                  <a:schemeClr val="bg1"/>
                </a:solidFill>
                <a:effectLst/>
                <a:latin typeface="system-ui"/>
              </a:rPr>
              <a:t>28 </a:t>
            </a:r>
            <a:r>
              <a:rPr lang="en-US" sz="2000" b="0" i="1" dirty="0">
                <a:solidFill>
                  <a:schemeClr val="bg1"/>
                </a:solidFill>
                <a:effectLst/>
                <a:latin typeface="system-ui"/>
              </a:rPr>
              <a:t>One of them, named Agabus, stood up and through the Spirit predicted that a severe famine would spread over the entire Roman world. (This happened during the reign of Claudius.) </a:t>
            </a:r>
            <a:r>
              <a:rPr lang="en-US" sz="2000" b="1" i="1" baseline="30000" dirty="0">
                <a:solidFill>
                  <a:schemeClr val="bg1"/>
                </a:solidFill>
                <a:effectLst/>
                <a:latin typeface="system-ui"/>
              </a:rPr>
              <a:t>29 </a:t>
            </a:r>
            <a:r>
              <a:rPr lang="en-US" sz="2000" b="0" i="1" dirty="0">
                <a:solidFill>
                  <a:schemeClr val="bg1"/>
                </a:solidFill>
                <a:effectLst/>
                <a:latin typeface="system-ui"/>
              </a:rPr>
              <a:t>The disciples, as each one was able, decided to provide help for the brothers and sisters living in Judea. </a:t>
            </a:r>
            <a:r>
              <a:rPr lang="en-US" sz="2000" b="1" i="1" baseline="30000" dirty="0">
                <a:solidFill>
                  <a:schemeClr val="bg1"/>
                </a:solidFill>
                <a:effectLst/>
                <a:latin typeface="system-ui"/>
              </a:rPr>
              <a:t>30 </a:t>
            </a:r>
            <a:r>
              <a:rPr lang="en-US" sz="2000" b="0" i="1" dirty="0">
                <a:solidFill>
                  <a:schemeClr val="bg1"/>
                </a:solidFill>
                <a:effectLst/>
                <a:latin typeface="system-ui"/>
              </a:rPr>
              <a:t>This they did, sending their gift to the elders by Barnabas and Saul.</a:t>
            </a:r>
            <a:endParaRPr lang="en-AU" sz="2000" i="1" dirty="0">
              <a:solidFill>
                <a:schemeClr val="bg1"/>
              </a:solidFill>
              <a:effectLst/>
              <a:latin typeface="Avenir"/>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5CE83F2-291D-2CE8-FF7C-74A6ED6730B2}"/>
              </a:ext>
            </a:extLst>
          </p:cNvPr>
          <p:cNvSpPr txBox="1"/>
          <p:nvPr/>
        </p:nvSpPr>
        <p:spPr>
          <a:xfrm>
            <a:off x="6230679" y="2753833"/>
            <a:ext cx="5337543" cy="2779928"/>
          </a:xfrm>
          <a:prstGeom prst="rect">
            <a:avLst/>
          </a:prstGeom>
          <a:noFill/>
        </p:spPr>
        <p:txBody>
          <a:bodyPr wrap="square" rtlCol="0">
            <a:spAutoFit/>
          </a:bodyPr>
          <a:lstStyle/>
          <a:p>
            <a:pPr>
              <a:lnSpc>
                <a:spcPct val="107000"/>
              </a:lnSpc>
              <a:spcAft>
                <a:spcPts val="800"/>
              </a:spcAft>
            </a:pPr>
            <a:r>
              <a:rPr lang="en-AU" sz="3200" b="1" dirty="0">
                <a:solidFill>
                  <a:srgbClr val="FFFF00"/>
                </a:solidFill>
                <a:effectLst/>
                <a:latin typeface="Avenir"/>
                <a:ea typeface="Calibri" panose="020F0502020204030204" pitchFamily="34" charset="0"/>
                <a:cs typeface="Times New Roman" panose="02020603050405020304" pitchFamily="18" charset="0"/>
              </a:rPr>
              <a:t>They were not self-focused but genuinely outward focused, caring and generous </a:t>
            </a:r>
            <a:endParaRPr lang="en-AU" sz="3200" dirty="0">
              <a:solidFill>
                <a:srgbClr val="FFFF00"/>
              </a:solidFill>
              <a:effectLst/>
              <a:latin typeface="Avenir"/>
              <a:ea typeface="Calibri" panose="020F0502020204030204" pitchFamily="34" charset="0"/>
              <a:cs typeface="Times New Roman" panose="02020603050405020304" pitchFamily="18" charset="0"/>
            </a:endParaRPr>
          </a:p>
          <a:p>
            <a:pPr marL="285750" indent="-285750">
              <a:lnSpc>
                <a:spcPct val="107000"/>
              </a:lnSpc>
              <a:spcAft>
                <a:spcPts val="800"/>
              </a:spcAft>
              <a:buClr>
                <a:schemeClr val="bg1"/>
              </a:buClr>
              <a:buFont typeface="Arial" panose="020B0604020202020204" pitchFamily="34" charset="0"/>
              <a:buChar char="•"/>
            </a:pPr>
            <a:endParaRPr lang="en-AU" sz="2800" b="1" dirty="0">
              <a:solidFill>
                <a:schemeClr val="bg1"/>
              </a:solidFill>
              <a:effectLst/>
              <a:latin typeface="Avenir"/>
              <a:ea typeface="Calibri" panose="020F0502020204030204" pitchFamily="34" charset="0"/>
              <a:cs typeface="Times New Roman" panose="02020603050405020304" pitchFamily="18" charset="0"/>
            </a:endParaRPr>
          </a:p>
          <a:p>
            <a:pPr marL="285750" indent="-285750">
              <a:lnSpc>
                <a:spcPct val="107000"/>
              </a:lnSpc>
              <a:spcAft>
                <a:spcPts val="800"/>
              </a:spcAft>
              <a:buClr>
                <a:schemeClr val="bg1"/>
              </a:buClr>
              <a:buFont typeface="Arial" panose="020B0604020202020204" pitchFamily="34" charset="0"/>
              <a:buChar char="•"/>
            </a:pPr>
            <a:endParaRPr lang="en-AU" sz="2800" b="1" dirty="0">
              <a:solidFill>
                <a:schemeClr val="bg1"/>
              </a:solidFill>
              <a:effectLst/>
              <a:latin typeface="Avenir"/>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0625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1F3319"/>
            </a:gs>
            <a:gs pos="50000">
              <a:srgbClr val="23481C"/>
            </a:gs>
            <a:gs pos="100000">
              <a:srgbClr val="1D3418"/>
            </a:gs>
          </a:gsLst>
          <a:lin ang="16200000" scaled="0"/>
        </a:gradFill>
        <a:effectLst/>
      </p:bgPr>
    </p:bg>
    <p:spTree>
      <p:nvGrpSpPr>
        <p:cNvPr id="1" name="Shape 167"/>
        <p:cNvGrpSpPr/>
        <p:nvPr/>
      </p:nvGrpSpPr>
      <p:grpSpPr>
        <a:xfrm>
          <a:off x="0" y="0"/>
          <a:ext cx="0" cy="0"/>
          <a:chOff x="0" y="0"/>
          <a:chExt cx="0" cy="0"/>
        </a:xfrm>
      </p:grpSpPr>
      <p:sp>
        <p:nvSpPr>
          <p:cNvPr id="168" name="Google Shape;168;p2"/>
          <p:cNvSpPr txBox="1"/>
          <p:nvPr/>
        </p:nvSpPr>
        <p:spPr>
          <a:xfrm>
            <a:off x="202130" y="202131"/>
            <a:ext cx="4340993"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lt1"/>
                </a:solidFill>
                <a:latin typeface="Avenir"/>
                <a:ea typeface="Avenir"/>
                <a:cs typeface="Avenir"/>
                <a:sym typeface="Avenir"/>
              </a:rPr>
              <a:t>Mission and Growth</a:t>
            </a:r>
            <a:endParaRPr sz="2400" dirty="0">
              <a:solidFill>
                <a:schemeClr val="lt1"/>
              </a:solidFill>
              <a:latin typeface="Avenir"/>
              <a:ea typeface="Avenir"/>
              <a:cs typeface="Avenir"/>
              <a:sym typeface="Avenir"/>
            </a:endParaRPr>
          </a:p>
        </p:txBody>
      </p:sp>
      <p:sp>
        <p:nvSpPr>
          <p:cNvPr id="169" name="Google Shape;169;p2"/>
          <p:cNvSpPr txBox="1"/>
          <p:nvPr/>
        </p:nvSpPr>
        <p:spPr>
          <a:xfrm>
            <a:off x="4543125" y="200175"/>
            <a:ext cx="7400100" cy="461624"/>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2400" dirty="0">
                <a:solidFill>
                  <a:schemeClr val="lt1"/>
                </a:solidFill>
                <a:latin typeface="Avenir"/>
                <a:ea typeface="Avenir"/>
                <a:cs typeface="Avenir"/>
                <a:sym typeface="Avenir"/>
              </a:rPr>
              <a:t>The Church at Antioch: Acts 11: 19-30, 12:25, 13:1-3 </a:t>
            </a:r>
            <a:endParaRPr sz="2400" dirty="0">
              <a:solidFill>
                <a:schemeClr val="lt1"/>
              </a:solidFill>
              <a:latin typeface="Avenir"/>
              <a:ea typeface="Avenir"/>
              <a:cs typeface="Avenir"/>
              <a:sym typeface="Avenir"/>
            </a:endParaRPr>
          </a:p>
        </p:txBody>
      </p:sp>
      <p:sp>
        <p:nvSpPr>
          <p:cNvPr id="5" name="Google Shape;159;g12e561ab4cd_0_34">
            <a:extLst>
              <a:ext uri="{FF2B5EF4-FFF2-40B4-BE49-F238E27FC236}">
                <a16:creationId xmlns:a16="http://schemas.microsoft.com/office/drawing/2014/main" id="{4B5F2998-6440-3F99-367D-0FAE2E785481}"/>
              </a:ext>
            </a:extLst>
          </p:cNvPr>
          <p:cNvSpPr txBox="1">
            <a:spLocks/>
          </p:cNvSpPr>
          <p:nvPr/>
        </p:nvSpPr>
        <p:spPr>
          <a:xfrm>
            <a:off x="404037" y="1018123"/>
            <a:ext cx="11281144" cy="587393"/>
          </a:xfrm>
          <a:prstGeom prst="rect">
            <a:avLst/>
          </a:prstGeom>
          <a:noFill/>
          <a:ln>
            <a:noFill/>
          </a:ln>
        </p:spPr>
        <p:txBody>
          <a:bodyPr spcFirstLastPara="1" wrap="square" lIns="91425" tIns="45700" rIns="91425" bIns="45700" anchor="t" anchorCtr="0">
            <a:normAutofit fontScale="92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FFFFF"/>
              </a:buClr>
              <a:buSzPts val="7200"/>
            </a:pPr>
            <a:r>
              <a:rPr lang="en-US" sz="2800" b="1" dirty="0">
                <a:solidFill>
                  <a:schemeClr val="bg1"/>
                </a:solidFill>
                <a:latin typeface="Avenir"/>
              </a:rPr>
              <a:t>A STRONG ROPE: </a:t>
            </a:r>
            <a:r>
              <a:rPr lang="en-AU" sz="2800" b="1" dirty="0">
                <a:solidFill>
                  <a:schemeClr val="bg1"/>
                </a:solidFill>
                <a:effectLst/>
                <a:latin typeface="Avenir"/>
                <a:ea typeface="Calibri" panose="020F0502020204030204" pitchFamily="34" charset="0"/>
                <a:cs typeface="Times New Roman" panose="02020603050405020304" pitchFamily="18" charset="0"/>
              </a:rPr>
              <a:t>: Key characteristics and qualities of the church in Antioch</a:t>
            </a:r>
            <a:endParaRPr lang="en-US" sz="2800" b="1" dirty="0">
              <a:solidFill>
                <a:schemeClr val="bg1"/>
              </a:solidFill>
              <a:latin typeface="Avenir"/>
            </a:endParaRPr>
          </a:p>
        </p:txBody>
      </p:sp>
      <p:sp>
        <p:nvSpPr>
          <p:cNvPr id="2" name="TextBox 1">
            <a:extLst>
              <a:ext uri="{FF2B5EF4-FFF2-40B4-BE49-F238E27FC236}">
                <a16:creationId xmlns:a16="http://schemas.microsoft.com/office/drawing/2014/main" id="{5184A1BD-9157-147D-38AD-BC6CAF4BD73A}"/>
              </a:ext>
            </a:extLst>
          </p:cNvPr>
          <p:cNvSpPr txBox="1"/>
          <p:nvPr/>
        </p:nvSpPr>
        <p:spPr>
          <a:xfrm>
            <a:off x="623777" y="1573125"/>
            <a:ext cx="5337542" cy="3543984"/>
          </a:xfrm>
          <a:prstGeom prst="rect">
            <a:avLst/>
          </a:prstGeom>
          <a:noFill/>
        </p:spPr>
        <p:txBody>
          <a:bodyPr wrap="square" rtlCol="0">
            <a:spAutoFit/>
          </a:bodyPr>
          <a:lstStyle/>
          <a:p>
            <a:pPr>
              <a:lnSpc>
                <a:spcPct val="107000"/>
              </a:lnSpc>
              <a:spcAft>
                <a:spcPts val="800"/>
              </a:spcAft>
            </a:pPr>
            <a:endParaRPr lang="en-AU" sz="2400" b="1" i="1" dirty="0">
              <a:solidFill>
                <a:schemeClr val="bg1"/>
              </a:solidFill>
              <a:effectLst/>
              <a:latin typeface="Avenir"/>
            </a:endParaRPr>
          </a:p>
          <a:p>
            <a:pPr>
              <a:lnSpc>
                <a:spcPct val="107000"/>
              </a:lnSpc>
              <a:spcAft>
                <a:spcPts val="800"/>
              </a:spcAft>
            </a:pPr>
            <a:r>
              <a:rPr lang="en-AU" sz="2400" b="1" i="1" dirty="0">
                <a:solidFill>
                  <a:schemeClr val="bg1"/>
                </a:solidFill>
                <a:effectLst/>
                <a:latin typeface="Avenir"/>
              </a:rPr>
              <a:t>Chapter 13</a:t>
            </a:r>
          </a:p>
          <a:p>
            <a:pPr>
              <a:lnSpc>
                <a:spcPct val="107000"/>
              </a:lnSpc>
              <a:spcAft>
                <a:spcPts val="800"/>
              </a:spcAft>
            </a:pPr>
            <a:endParaRPr lang="en-AU" sz="2400" b="1" i="1" dirty="0">
              <a:solidFill>
                <a:schemeClr val="bg1"/>
              </a:solidFill>
              <a:effectLst/>
              <a:latin typeface="Avenir"/>
            </a:endParaRPr>
          </a:p>
          <a:p>
            <a:pPr>
              <a:lnSpc>
                <a:spcPct val="107000"/>
              </a:lnSpc>
              <a:spcAft>
                <a:spcPts val="800"/>
              </a:spcAft>
            </a:pPr>
            <a:r>
              <a:rPr lang="en-US" sz="2400" b="1" i="1" baseline="30000" dirty="0">
                <a:solidFill>
                  <a:schemeClr val="bg1"/>
                </a:solidFill>
                <a:effectLst/>
                <a:latin typeface="system-ui"/>
              </a:rPr>
              <a:t>1 </a:t>
            </a:r>
            <a:r>
              <a:rPr lang="en-US" sz="2400" b="0" i="1" dirty="0">
                <a:solidFill>
                  <a:schemeClr val="bg1"/>
                </a:solidFill>
                <a:effectLst/>
                <a:latin typeface="system-ui"/>
              </a:rPr>
              <a:t>Now in the church at Antioch there were prophets and teachers: Barnabas, Simeon called Niger, Lucius of Cyrene, Manaen (who had been brought up with Herod the tetrarch) and Saul. </a:t>
            </a:r>
            <a:endParaRPr lang="en-AU" sz="2400" i="1" dirty="0">
              <a:solidFill>
                <a:schemeClr val="bg1"/>
              </a:solidFill>
              <a:effectLst/>
              <a:latin typeface="Avenir"/>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5CE83F2-291D-2CE8-FF7C-74A6ED6730B2}"/>
              </a:ext>
            </a:extLst>
          </p:cNvPr>
          <p:cNvSpPr txBox="1"/>
          <p:nvPr/>
        </p:nvSpPr>
        <p:spPr>
          <a:xfrm>
            <a:off x="6230679" y="2753833"/>
            <a:ext cx="5337543" cy="2744982"/>
          </a:xfrm>
          <a:prstGeom prst="rect">
            <a:avLst/>
          </a:prstGeom>
          <a:noFill/>
        </p:spPr>
        <p:txBody>
          <a:bodyPr wrap="square" rtlCol="0">
            <a:spAutoFit/>
          </a:bodyPr>
          <a:lstStyle/>
          <a:p>
            <a:pPr algn="ctr">
              <a:lnSpc>
                <a:spcPct val="107000"/>
              </a:lnSpc>
              <a:spcAft>
                <a:spcPts val="800"/>
              </a:spcAft>
            </a:pPr>
            <a:endParaRPr lang="en-AU" sz="3600" b="1" dirty="0">
              <a:solidFill>
                <a:srgbClr val="FFFF00"/>
              </a:solidFill>
              <a:effectLst/>
              <a:latin typeface="Avenir"/>
              <a:ea typeface="Calibri" panose="020F0502020204030204" pitchFamily="34" charset="0"/>
              <a:cs typeface="Times New Roman" panose="02020603050405020304" pitchFamily="18" charset="0"/>
            </a:endParaRPr>
          </a:p>
          <a:p>
            <a:pPr algn="ctr">
              <a:lnSpc>
                <a:spcPct val="107000"/>
              </a:lnSpc>
              <a:spcAft>
                <a:spcPts val="800"/>
              </a:spcAft>
            </a:pPr>
            <a:r>
              <a:rPr lang="en-AU" sz="3600" b="1" dirty="0">
                <a:solidFill>
                  <a:srgbClr val="FFFF00"/>
                </a:solidFill>
                <a:effectLst/>
                <a:latin typeface="Avenir"/>
                <a:ea typeface="Calibri" panose="020F0502020204030204" pitchFamily="34" charset="0"/>
                <a:cs typeface="Times New Roman" panose="02020603050405020304" pitchFamily="18" charset="0"/>
              </a:rPr>
              <a:t>They were diverse</a:t>
            </a:r>
            <a:endParaRPr lang="en-AU" sz="3600" dirty="0">
              <a:solidFill>
                <a:srgbClr val="FFFF00"/>
              </a:solidFill>
              <a:effectLst/>
              <a:latin typeface="Avenir"/>
              <a:ea typeface="Calibri" panose="020F0502020204030204" pitchFamily="34" charset="0"/>
              <a:cs typeface="Times New Roman" panose="02020603050405020304" pitchFamily="18" charset="0"/>
            </a:endParaRPr>
          </a:p>
          <a:p>
            <a:pPr marL="285750" indent="-285750">
              <a:lnSpc>
                <a:spcPct val="107000"/>
              </a:lnSpc>
              <a:spcAft>
                <a:spcPts val="800"/>
              </a:spcAft>
              <a:buClr>
                <a:schemeClr val="bg1"/>
              </a:buClr>
              <a:buFont typeface="Arial" panose="020B0604020202020204" pitchFamily="34" charset="0"/>
              <a:buChar char="•"/>
            </a:pPr>
            <a:endParaRPr lang="en-AU" sz="3600" b="1" dirty="0">
              <a:solidFill>
                <a:schemeClr val="bg1"/>
              </a:solidFill>
              <a:effectLst/>
              <a:latin typeface="Avenir"/>
              <a:ea typeface="Calibri" panose="020F0502020204030204" pitchFamily="34" charset="0"/>
              <a:cs typeface="Times New Roman" panose="02020603050405020304" pitchFamily="18" charset="0"/>
            </a:endParaRPr>
          </a:p>
          <a:p>
            <a:pPr marL="285750" indent="-285750">
              <a:lnSpc>
                <a:spcPct val="107000"/>
              </a:lnSpc>
              <a:spcAft>
                <a:spcPts val="800"/>
              </a:spcAft>
              <a:buClr>
                <a:schemeClr val="bg1"/>
              </a:buClr>
              <a:buFont typeface="Arial" panose="020B0604020202020204" pitchFamily="34" charset="0"/>
              <a:buChar char="•"/>
            </a:pPr>
            <a:endParaRPr lang="en-AU" sz="3600" b="1" dirty="0">
              <a:solidFill>
                <a:schemeClr val="bg1"/>
              </a:solidFill>
              <a:effectLst/>
              <a:latin typeface="Avenir"/>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2886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1F3319"/>
            </a:gs>
            <a:gs pos="50000">
              <a:srgbClr val="23481C"/>
            </a:gs>
            <a:gs pos="100000">
              <a:srgbClr val="1D3418"/>
            </a:gs>
          </a:gsLst>
          <a:lin ang="16200000" scaled="0"/>
        </a:gradFill>
        <a:effectLst/>
      </p:bgPr>
    </p:bg>
    <p:spTree>
      <p:nvGrpSpPr>
        <p:cNvPr id="1" name="Shape 167"/>
        <p:cNvGrpSpPr/>
        <p:nvPr/>
      </p:nvGrpSpPr>
      <p:grpSpPr>
        <a:xfrm>
          <a:off x="0" y="0"/>
          <a:ext cx="0" cy="0"/>
          <a:chOff x="0" y="0"/>
          <a:chExt cx="0" cy="0"/>
        </a:xfrm>
      </p:grpSpPr>
      <p:sp>
        <p:nvSpPr>
          <p:cNvPr id="168" name="Google Shape;168;p2"/>
          <p:cNvSpPr txBox="1"/>
          <p:nvPr/>
        </p:nvSpPr>
        <p:spPr>
          <a:xfrm>
            <a:off x="202130" y="202131"/>
            <a:ext cx="4340993"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lt1"/>
                </a:solidFill>
                <a:latin typeface="Avenir"/>
                <a:ea typeface="Avenir"/>
                <a:cs typeface="Avenir"/>
                <a:sym typeface="Avenir"/>
              </a:rPr>
              <a:t>Mission and Growth</a:t>
            </a:r>
            <a:endParaRPr sz="2400" dirty="0">
              <a:solidFill>
                <a:schemeClr val="lt1"/>
              </a:solidFill>
              <a:latin typeface="Avenir"/>
              <a:ea typeface="Avenir"/>
              <a:cs typeface="Avenir"/>
              <a:sym typeface="Avenir"/>
            </a:endParaRPr>
          </a:p>
        </p:txBody>
      </p:sp>
      <p:sp>
        <p:nvSpPr>
          <p:cNvPr id="169" name="Google Shape;169;p2"/>
          <p:cNvSpPr txBox="1"/>
          <p:nvPr/>
        </p:nvSpPr>
        <p:spPr>
          <a:xfrm>
            <a:off x="4543125" y="200175"/>
            <a:ext cx="7400100" cy="461624"/>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2400" dirty="0">
                <a:solidFill>
                  <a:schemeClr val="lt1"/>
                </a:solidFill>
                <a:latin typeface="Avenir"/>
                <a:ea typeface="Avenir"/>
                <a:cs typeface="Avenir"/>
                <a:sym typeface="Avenir"/>
              </a:rPr>
              <a:t>The Church at Antioch: Acts 11: 19-30, 12:25, 13:1-3 </a:t>
            </a:r>
            <a:endParaRPr sz="2400" dirty="0">
              <a:solidFill>
                <a:schemeClr val="lt1"/>
              </a:solidFill>
              <a:latin typeface="Avenir"/>
              <a:ea typeface="Avenir"/>
              <a:cs typeface="Avenir"/>
              <a:sym typeface="Avenir"/>
            </a:endParaRPr>
          </a:p>
        </p:txBody>
      </p:sp>
      <p:sp>
        <p:nvSpPr>
          <p:cNvPr id="5" name="Google Shape;159;g12e561ab4cd_0_34">
            <a:extLst>
              <a:ext uri="{FF2B5EF4-FFF2-40B4-BE49-F238E27FC236}">
                <a16:creationId xmlns:a16="http://schemas.microsoft.com/office/drawing/2014/main" id="{4B5F2998-6440-3F99-367D-0FAE2E785481}"/>
              </a:ext>
            </a:extLst>
          </p:cNvPr>
          <p:cNvSpPr txBox="1">
            <a:spLocks/>
          </p:cNvSpPr>
          <p:nvPr/>
        </p:nvSpPr>
        <p:spPr>
          <a:xfrm>
            <a:off x="404037" y="1018123"/>
            <a:ext cx="11281144" cy="587393"/>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FFFFF"/>
              </a:buClr>
              <a:buSzPts val="7200"/>
            </a:pPr>
            <a:r>
              <a:rPr lang="en-AU" sz="2600" b="1" dirty="0">
                <a:solidFill>
                  <a:schemeClr val="bg1"/>
                </a:solidFill>
                <a:effectLst/>
                <a:latin typeface="Avenir"/>
                <a:ea typeface="Times New Roman" panose="02020603050405020304" pitchFamily="18" charset="0"/>
                <a:cs typeface="Times New Roman" panose="02020603050405020304" pitchFamily="18" charset="0"/>
              </a:rPr>
              <a:t>PREPARING TO TAKE HOLD OF THE ROPE:  Intentionally seeking God</a:t>
            </a:r>
          </a:p>
        </p:txBody>
      </p:sp>
      <p:sp>
        <p:nvSpPr>
          <p:cNvPr id="2" name="TextBox 1">
            <a:extLst>
              <a:ext uri="{FF2B5EF4-FFF2-40B4-BE49-F238E27FC236}">
                <a16:creationId xmlns:a16="http://schemas.microsoft.com/office/drawing/2014/main" id="{5184A1BD-9157-147D-38AD-BC6CAF4BD73A}"/>
              </a:ext>
            </a:extLst>
          </p:cNvPr>
          <p:cNvSpPr txBox="1"/>
          <p:nvPr/>
        </p:nvSpPr>
        <p:spPr>
          <a:xfrm>
            <a:off x="623777" y="1573125"/>
            <a:ext cx="5337542" cy="3116687"/>
          </a:xfrm>
          <a:prstGeom prst="rect">
            <a:avLst/>
          </a:prstGeom>
          <a:noFill/>
        </p:spPr>
        <p:txBody>
          <a:bodyPr wrap="square" rtlCol="0">
            <a:spAutoFit/>
          </a:bodyPr>
          <a:lstStyle/>
          <a:p>
            <a:pPr>
              <a:lnSpc>
                <a:spcPct val="107000"/>
              </a:lnSpc>
              <a:spcAft>
                <a:spcPts val="800"/>
              </a:spcAft>
            </a:pPr>
            <a:endParaRPr lang="en-AU" sz="2400" b="1" i="1" dirty="0">
              <a:solidFill>
                <a:schemeClr val="bg1"/>
              </a:solidFill>
              <a:effectLst/>
              <a:latin typeface="Avenir"/>
            </a:endParaRPr>
          </a:p>
          <a:p>
            <a:pPr>
              <a:lnSpc>
                <a:spcPct val="107000"/>
              </a:lnSpc>
              <a:spcAft>
                <a:spcPts val="800"/>
              </a:spcAft>
            </a:pPr>
            <a:endParaRPr lang="en-AU" sz="2400" b="1" i="1" dirty="0">
              <a:solidFill>
                <a:schemeClr val="bg1"/>
              </a:solidFill>
              <a:effectLst/>
              <a:latin typeface="Avenir"/>
            </a:endParaRPr>
          </a:p>
          <a:p>
            <a:pPr>
              <a:lnSpc>
                <a:spcPct val="107000"/>
              </a:lnSpc>
              <a:spcAft>
                <a:spcPts val="800"/>
              </a:spcAft>
            </a:pPr>
            <a:r>
              <a:rPr lang="en-AU" sz="2800" b="1" i="1" dirty="0">
                <a:solidFill>
                  <a:schemeClr val="bg1"/>
                </a:solidFill>
                <a:effectLst/>
                <a:latin typeface="Avenir"/>
              </a:rPr>
              <a:t>Chapter 13</a:t>
            </a:r>
          </a:p>
          <a:p>
            <a:pPr>
              <a:lnSpc>
                <a:spcPct val="107000"/>
              </a:lnSpc>
              <a:spcAft>
                <a:spcPts val="800"/>
              </a:spcAft>
            </a:pPr>
            <a:endParaRPr lang="en-AU" sz="2800" b="1" i="1" dirty="0">
              <a:solidFill>
                <a:schemeClr val="bg1"/>
              </a:solidFill>
              <a:effectLst/>
              <a:latin typeface="Avenir"/>
            </a:endParaRPr>
          </a:p>
          <a:p>
            <a:pPr>
              <a:lnSpc>
                <a:spcPct val="107000"/>
              </a:lnSpc>
              <a:spcAft>
                <a:spcPts val="800"/>
              </a:spcAft>
            </a:pPr>
            <a:r>
              <a:rPr lang="en-US" sz="2800" b="1" i="1" baseline="30000" dirty="0">
                <a:solidFill>
                  <a:schemeClr val="bg1"/>
                </a:solidFill>
                <a:effectLst/>
                <a:latin typeface="Avenir"/>
              </a:rPr>
              <a:t>2 </a:t>
            </a:r>
            <a:r>
              <a:rPr lang="en-US" sz="2800" b="0" i="1" dirty="0">
                <a:solidFill>
                  <a:schemeClr val="bg1"/>
                </a:solidFill>
                <a:effectLst/>
                <a:latin typeface="Avenir"/>
              </a:rPr>
              <a:t>While they were worshiping the Lord and fasting…</a:t>
            </a:r>
            <a:endParaRPr lang="en-AU" sz="2800" i="1" dirty="0">
              <a:solidFill>
                <a:schemeClr val="bg1"/>
              </a:solidFill>
              <a:effectLst/>
              <a:latin typeface="Avenir"/>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5CE83F2-291D-2CE8-FF7C-74A6ED6730B2}"/>
              </a:ext>
            </a:extLst>
          </p:cNvPr>
          <p:cNvSpPr txBox="1"/>
          <p:nvPr/>
        </p:nvSpPr>
        <p:spPr>
          <a:xfrm>
            <a:off x="6230679" y="2753833"/>
            <a:ext cx="5337543" cy="2744982"/>
          </a:xfrm>
          <a:prstGeom prst="rect">
            <a:avLst/>
          </a:prstGeom>
          <a:noFill/>
        </p:spPr>
        <p:txBody>
          <a:bodyPr wrap="square" rtlCol="0">
            <a:spAutoFit/>
          </a:bodyPr>
          <a:lstStyle/>
          <a:p>
            <a:pPr algn="ctr">
              <a:lnSpc>
                <a:spcPct val="107000"/>
              </a:lnSpc>
              <a:spcAft>
                <a:spcPts val="800"/>
              </a:spcAft>
            </a:pPr>
            <a:endParaRPr lang="en-AU" sz="3600" b="1" dirty="0">
              <a:solidFill>
                <a:srgbClr val="FFFF00"/>
              </a:solidFill>
              <a:effectLst/>
              <a:latin typeface="Avenir"/>
              <a:ea typeface="Calibri" panose="020F0502020204030204" pitchFamily="34" charset="0"/>
              <a:cs typeface="Times New Roman" panose="02020603050405020304" pitchFamily="18" charset="0"/>
            </a:endParaRPr>
          </a:p>
          <a:p>
            <a:pPr algn="ctr">
              <a:lnSpc>
                <a:spcPct val="107000"/>
              </a:lnSpc>
              <a:spcAft>
                <a:spcPts val="800"/>
              </a:spcAft>
            </a:pPr>
            <a:r>
              <a:rPr lang="en-AU" sz="3600" b="1" dirty="0">
                <a:solidFill>
                  <a:srgbClr val="FFFF00"/>
                </a:solidFill>
                <a:effectLst/>
                <a:latin typeface="Avenir"/>
                <a:ea typeface="Calibri" panose="020F0502020204030204" pitchFamily="34" charset="0"/>
                <a:cs typeface="Times New Roman" panose="02020603050405020304" pitchFamily="18" charset="0"/>
              </a:rPr>
              <a:t>They worshipped God</a:t>
            </a:r>
            <a:endParaRPr lang="en-AU" sz="3600" dirty="0">
              <a:solidFill>
                <a:srgbClr val="FFFF00"/>
              </a:solidFill>
              <a:effectLst/>
              <a:latin typeface="Avenir"/>
              <a:ea typeface="Calibri" panose="020F0502020204030204" pitchFamily="34" charset="0"/>
              <a:cs typeface="Times New Roman" panose="02020603050405020304" pitchFamily="18" charset="0"/>
            </a:endParaRPr>
          </a:p>
          <a:p>
            <a:pPr marL="285750" indent="-285750">
              <a:lnSpc>
                <a:spcPct val="107000"/>
              </a:lnSpc>
              <a:spcAft>
                <a:spcPts val="800"/>
              </a:spcAft>
              <a:buClr>
                <a:schemeClr val="bg1"/>
              </a:buClr>
              <a:buFont typeface="Arial" panose="020B0604020202020204" pitchFamily="34" charset="0"/>
              <a:buChar char="•"/>
            </a:pPr>
            <a:endParaRPr lang="en-AU" sz="3600" b="1" dirty="0">
              <a:solidFill>
                <a:schemeClr val="bg1"/>
              </a:solidFill>
              <a:effectLst/>
              <a:latin typeface="Avenir"/>
              <a:ea typeface="Calibri" panose="020F0502020204030204" pitchFamily="34" charset="0"/>
              <a:cs typeface="Times New Roman" panose="02020603050405020304" pitchFamily="18" charset="0"/>
            </a:endParaRPr>
          </a:p>
          <a:p>
            <a:pPr marL="285750" indent="-285750">
              <a:lnSpc>
                <a:spcPct val="107000"/>
              </a:lnSpc>
              <a:spcAft>
                <a:spcPts val="800"/>
              </a:spcAft>
              <a:buClr>
                <a:schemeClr val="bg1"/>
              </a:buClr>
              <a:buFont typeface="Arial" panose="020B0604020202020204" pitchFamily="34" charset="0"/>
              <a:buChar char="•"/>
            </a:pPr>
            <a:endParaRPr lang="en-AU" sz="3600" b="1" dirty="0">
              <a:solidFill>
                <a:schemeClr val="bg1"/>
              </a:solidFill>
              <a:effectLst/>
              <a:latin typeface="Avenir"/>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0605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1F3319"/>
            </a:gs>
            <a:gs pos="50000">
              <a:srgbClr val="23481C"/>
            </a:gs>
            <a:gs pos="100000">
              <a:srgbClr val="1D3418"/>
            </a:gs>
          </a:gsLst>
          <a:lin ang="16200000" scaled="0"/>
        </a:gradFill>
        <a:effectLst/>
      </p:bgPr>
    </p:bg>
    <p:spTree>
      <p:nvGrpSpPr>
        <p:cNvPr id="1" name="Shape 167"/>
        <p:cNvGrpSpPr/>
        <p:nvPr/>
      </p:nvGrpSpPr>
      <p:grpSpPr>
        <a:xfrm>
          <a:off x="0" y="0"/>
          <a:ext cx="0" cy="0"/>
          <a:chOff x="0" y="0"/>
          <a:chExt cx="0" cy="0"/>
        </a:xfrm>
      </p:grpSpPr>
      <p:sp>
        <p:nvSpPr>
          <p:cNvPr id="168" name="Google Shape;168;p2"/>
          <p:cNvSpPr txBox="1"/>
          <p:nvPr/>
        </p:nvSpPr>
        <p:spPr>
          <a:xfrm>
            <a:off x="202130" y="202131"/>
            <a:ext cx="4340993"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lt1"/>
                </a:solidFill>
                <a:latin typeface="Avenir"/>
                <a:ea typeface="Avenir"/>
                <a:cs typeface="Avenir"/>
                <a:sym typeface="Avenir"/>
              </a:rPr>
              <a:t>Mission and Growth</a:t>
            </a:r>
            <a:endParaRPr sz="2400" dirty="0">
              <a:solidFill>
                <a:schemeClr val="lt1"/>
              </a:solidFill>
              <a:latin typeface="Avenir"/>
              <a:ea typeface="Avenir"/>
              <a:cs typeface="Avenir"/>
              <a:sym typeface="Avenir"/>
            </a:endParaRPr>
          </a:p>
        </p:txBody>
      </p:sp>
      <p:sp>
        <p:nvSpPr>
          <p:cNvPr id="169" name="Google Shape;169;p2"/>
          <p:cNvSpPr txBox="1"/>
          <p:nvPr/>
        </p:nvSpPr>
        <p:spPr>
          <a:xfrm>
            <a:off x="4543125" y="200175"/>
            <a:ext cx="7400100" cy="461624"/>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2400" dirty="0">
                <a:solidFill>
                  <a:schemeClr val="lt1"/>
                </a:solidFill>
                <a:latin typeface="Avenir"/>
                <a:ea typeface="Avenir"/>
                <a:cs typeface="Avenir"/>
                <a:sym typeface="Avenir"/>
              </a:rPr>
              <a:t>The Church at Antioch: Acts 11: 19-30, 12:25, 13:1-3 </a:t>
            </a:r>
            <a:endParaRPr sz="2400" dirty="0">
              <a:solidFill>
                <a:schemeClr val="lt1"/>
              </a:solidFill>
              <a:latin typeface="Avenir"/>
              <a:ea typeface="Avenir"/>
              <a:cs typeface="Avenir"/>
              <a:sym typeface="Avenir"/>
            </a:endParaRPr>
          </a:p>
        </p:txBody>
      </p:sp>
      <p:sp>
        <p:nvSpPr>
          <p:cNvPr id="5" name="Google Shape;159;g12e561ab4cd_0_34">
            <a:extLst>
              <a:ext uri="{FF2B5EF4-FFF2-40B4-BE49-F238E27FC236}">
                <a16:creationId xmlns:a16="http://schemas.microsoft.com/office/drawing/2014/main" id="{4B5F2998-6440-3F99-367D-0FAE2E785481}"/>
              </a:ext>
            </a:extLst>
          </p:cNvPr>
          <p:cNvSpPr txBox="1">
            <a:spLocks/>
          </p:cNvSpPr>
          <p:nvPr/>
        </p:nvSpPr>
        <p:spPr>
          <a:xfrm>
            <a:off x="404037" y="1018123"/>
            <a:ext cx="11281144" cy="587393"/>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FFFFF"/>
              </a:buClr>
              <a:buSzPts val="7200"/>
            </a:pPr>
            <a:r>
              <a:rPr lang="en-AU" sz="2600" b="1" dirty="0">
                <a:solidFill>
                  <a:schemeClr val="bg1"/>
                </a:solidFill>
                <a:effectLst/>
                <a:latin typeface="Avenir"/>
                <a:ea typeface="Times New Roman" panose="02020603050405020304" pitchFamily="18" charset="0"/>
                <a:cs typeface="Times New Roman" panose="02020603050405020304" pitchFamily="18" charset="0"/>
              </a:rPr>
              <a:t>PREPARING TO TAKE HOLD OF THE ROPE:  Intentionally seeking God</a:t>
            </a:r>
          </a:p>
        </p:txBody>
      </p:sp>
      <p:sp>
        <p:nvSpPr>
          <p:cNvPr id="2" name="TextBox 1">
            <a:extLst>
              <a:ext uri="{FF2B5EF4-FFF2-40B4-BE49-F238E27FC236}">
                <a16:creationId xmlns:a16="http://schemas.microsoft.com/office/drawing/2014/main" id="{5184A1BD-9157-147D-38AD-BC6CAF4BD73A}"/>
              </a:ext>
            </a:extLst>
          </p:cNvPr>
          <p:cNvSpPr txBox="1"/>
          <p:nvPr/>
        </p:nvSpPr>
        <p:spPr>
          <a:xfrm>
            <a:off x="623777" y="1573125"/>
            <a:ext cx="5337542" cy="4832092"/>
          </a:xfrm>
          <a:prstGeom prst="rect">
            <a:avLst/>
          </a:prstGeom>
          <a:noFill/>
        </p:spPr>
        <p:txBody>
          <a:bodyPr wrap="square" rtlCol="0">
            <a:spAutoFit/>
          </a:bodyPr>
          <a:lstStyle/>
          <a:p>
            <a:pPr>
              <a:lnSpc>
                <a:spcPct val="107000"/>
              </a:lnSpc>
              <a:spcAft>
                <a:spcPts val="800"/>
              </a:spcAft>
            </a:pPr>
            <a:endParaRPr lang="en-AU" sz="2400" b="1" i="1" dirty="0">
              <a:solidFill>
                <a:schemeClr val="bg1"/>
              </a:solidFill>
              <a:effectLst/>
              <a:latin typeface="Avenir"/>
            </a:endParaRPr>
          </a:p>
          <a:p>
            <a:pPr>
              <a:lnSpc>
                <a:spcPct val="107000"/>
              </a:lnSpc>
              <a:spcAft>
                <a:spcPts val="800"/>
              </a:spcAft>
            </a:pPr>
            <a:r>
              <a:rPr lang="en-AU" sz="2400" b="1" i="1" dirty="0">
                <a:solidFill>
                  <a:schemeClr val="bg1"/>
                </a:solidFill>
                <a:effectLst/>
                <a:latin typeface="Avenir"/>
              </a:rPr>
              <a:t>Chapter 13</a:t>
            </a:r>
          </a:p>
          <a:p>
            <a:pPr>
              <a:lnSpc>
                <a:spcPct val="107000"/>
              </a:lnSpc>
              <a:spcAft>
                <a:spcPts val="800"/>
              </a:spcAft>
            </a:pPr>
            <a:endParaRPr lang="en-AU" sz="2400" b="1" i="1" dirty="0">
              <a:solidFill>
                <a:schemeClr val="bg1"/>
              </a:solidFill>
              <a:effectLst/>
              <a:latin typeface="Avenir"/>
            </a:endParaRPr>
          </a:p>
          <a:p>
            <a:pPr>
              <a:lnSpc>
                <a:spcPct val="107000"/>
              </a:lnSpc>
              <a:spcAft>
                <a:spcPts val="800"/>
              </a:spcAft>
            </a:pPr>
            <a:r>
              <a:rPr lang="en-US" sz="2400" b="1" i="1" baseline="30000" dirty="0">
                <a:solidFill>
                  <a:schemeClr val="bg1"/>
                </a:solidFill>
                <a:effectLst/>
                <a:latin typeface="Avenir"/>
              </a:rPr>
              <a:t>2 </a:t>
            </a:r>
            <a:r>
              <a:rPr lang="en-US" sz="2400" b="0" i="1" dirty="0">
                <a:solidFill>
                  <a:schemeClr val="bg1"/>
                </a:solidFill>
                <a:effectLst/>
                <a:latin typeface="Avenir"/>
              </a:rPr>
              <a:t>While they were worshiping the Lord and fasting, the Holy Spirit said, “Set apart for me Barnabas and Saul for the work to which I have called them.” </a:t>
            </a:r>
            <a:r>
              <a:rPr lang="en-US" sz="2400" b="1" i="1" baseline="30000" dirty="0">
                <a:solidFill>
                  <a:schemeClr val="bg1"/>
                </a:solidFill>
                <a:effectLst/>
                <a:latin typeface="Avenir"/>
              </a:rPr>
              <a:t>3 </a:t>
            </a:r>
            <a:r>
              <a:rPr lang="en-US" sz="2400" b="0" i="1" dirty="0">
                <a:solidFill>
                  <a:schemeClr val="bg1"/>
                </a:solidFill>
                <a:effectLst/>
                <a:latin typeface="Avenir"/>
              </a:rPr>
              <a:t>So after they had fasted and prayed, they placed their hands on them and sent them off.</a:t>
            </a:r>
            <a:endParaRPr lang="en-US" sz="2400" i="1" dirty="0">
              <a:solidFill>
                <a:schemeClr val="bg1"/>
              </a:solidFill>
              <a:latin typeface="Avenir"/>
              <a:ea typeface="Calibri" panose="020F0502020204030204" pitchFamily="34" charset="0"/>
              <a:cs typeface="Times New Roman" panose="02020603050405020304" pitchFamily="18" charset="0"/>
            </a:endParaRPr>
          </a:p>
          <a:p>
            <a:pPr>
              <a:lnSpc>
                <a:spcPct val="107000"/>
              </a:lnSpc>
              <a:spcAft>
                <a:spcPts val="800"/>
              </a:spcAft>
            </a:pPr>
            <a:endParaRPr lang="en-AU" sz="2400" i="1" dirty="0">
              <a:solidFill>
                <a:schemeClr val="bg1"/>
              </a:solidFill>
              <a:effectLst/>
              <a:latin typeface="Avenir"/>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5CE83F2-291D-2CE8-FF7C-74A6ED6730B2}"/>
              </a:ext>
            </a:extLst>
          </p:cNvPr>
          <p:cNvSpPr txBox="1"/>
          <p:nvPr/>
        </p:nvSpPr>
        <p:spPr>
          <a:xfrm>
            <a:off x="6230679" y="2753833"/>
            <a:ext cx="5337543" cy="2744982"/>
          </a:xfrm>
          <a:prstGeom prst="rect">
            <a:avLst/>
          </a:prstGeom>
          <a:noFill/>
        </p:spPr>
        <p:txBody>
          <a:bodyPr wrap="square" rtlCol="0">
            <a:spAutoFit/>
          </a:bodyPr>
          <a:lstStyle/>
          <a:p>
            <a:pPr algn="ctr">
              <a:lnSpc>
                <a:spcPct val="107000"/>
              </a:lnSpc>
              <a:spcAft>
                <a:spcPts val="800"/>
              </a:spcAft>
            </a:pPr>
            <a:endParaRPr lang="en-AU" sz="3600" b="1" dirty="0">
              <a:solidFill>
                <a:srgbClr val="FFFF00"/>
              </a:solidFill>
              <a:effectLst/>
              <a:latin typeface="Avenir"/>
              <a:ea typeface="Calibri" panose="020F0502020204030204" pitchFamily="34" charset="0"/>
              <a:cs typeface="Times New Roman" panose="02020603050405020304" pitchFamily="18" charset="0"/>
            </a:endParaRPr>
          </a:p>
          <a:p>
            <a:pPr algn="ctr">
              <a:lnSpc>
                <a:spcPct val="107000"/>
              </a:lnSpc>
              <a:spcAft>
                <a:spcPts val="800"/>
              </a:spcAft>
            </a:pPr>
            <a:r>
              <a:rPr lang="en-AU" sz="3600" b="1" dirty="0">
                <a:solidFill>
                  <a:srgbClr val="FFFF00"/>
                </a:solidFill>
                <a:effectLst/>
                <a:latin typeface="Avenir"/>
                <a:ea typeface="Calibri" panose="020F0502020204030204" pitchFamily="34" charset="0"/>
                <a:cs typeface="Times New Roman" panose="02020603050405020304" pitchFamily="18" charset="0"/>
              </a:rPr>
              <a:t>They prayed expectantly </a:t>
            </a:r>
            <a:endParaRPr lang="en-AU" sz="3600" dirty="0">
              <a:solidFill>
                <a:srgbClr val="FFFF00"/>
              </a:solidFill>
              <a:effectLst/>
              <a:latin typeface="Avenir"/>
              <a:ea typeface="Calibri" panose="020F0502020204030204" pitchFamily="34" charset="0"/>
              <a:cs typeface="Times New Roman" panose="02020603050405020304" pitchFamily="18" charset="0"/>
            </a:endParaRPr>
          </a:p>
          <a:p>
            <a:pPr marL="285750" indent="-285750">
              <a:lnSpc>
                <a:spcPct val="107000"/>
              </a:lnSpc>
              <a:spcAft>
                <a:spcPts val="800"/>
              </a:spcAft>
              <a:buClr>
                <a:schemeClr val="bg1"/>
              </a:buClr>
              <a:buFont typeface="Arial" panose="020B0604020202020204" pitchFamily="34" charset="0"/>
              <a:buChar char="•"/>
            </a:pPr>
            <a:endParaRPr lang="en-AU" sz="3600" b="1" dirty="0">
              <a:solidFill>
                <a:schemeClr val="bg1"/>
              </a:solidFill>
              <a:effectLst/>
              <a:latin typeface="Avenir"/>
              <a:ea typeface="Calibri" panose="020F0502020204030204" pitchFamily="34" charset="0"/>
              <a:cs typeface="Times New Roman" panose="02020603050405020304" pitchFamily="18" charset="0"/>
            </a:endParaRPr>
          </a:p>
          <a:p>
            <a:pPr marL="285750" indent="-285750">
              <a:lnSpc>
                <a:spcPct val="107000"/>
              </a:lnSpc>
              <a:spcAft>
                <a:spcPts val="800"/>
              </a:spcAft>
              <a:buClr>
                <a:schemeClr val="bg1"/>
              </a:buClr>
              <a:buFont typeface="Arial" panose="020B0604020202020204" pitchFamily="34" charset="0"/>
              <a:buChar char="•"/>
            </a:pPr>
            <a:endParaRPr lang="en-AU" sz="3600" b="1" dirty="0">
              <a:solidFill>
                <a:schemeClr val="bg1"/>
              </a:solidFill>
              <a:effectLst/>
              <a:latin typeface="Avenir"/>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0029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1F3319"/>
            </a:gs>
            <a:gs pos="50000">
              <a:srgbClr val="23481C"/>
            </a:gs>
            <a:gs pos="100000">
              <a:srgbClr val="1D3418"/>
            </a:gs>
          </a:gsLst>
          <a:lin ang="16200000" scaled="0"/>
        </a:gradFill>
        <a:effectLst/>
      </p:bgPr>
    </p:bg>
    <p:spTree>
      <p:nvGrpSpPr>
        <p:cNvPr id="1" name="Shape 167"/>
        <p:cNvGrpSpPr/>
        <p:nvPr/>
      </p:nvGrpSpPr>
      <p:grpSpPr>
        <a:xfrm>
          <a:off x="0" y="0"/>
          <a:ext cx="0" cy="0"/>
          <a:chOff x="0" y="0"/>
          <a:chExt cx="0" cy="0"/>
        </a:xfrm>
      </p:grpSpPr>
      <p:sp>
        <p:nvSpPr>
          <p:cNvPr id="168" name="Google Shape;168;p2"/>
          <p:cNvSpPr txBox="1"/>
          <p:nvPr/>
        </p:nvSpPr>
        <p:spPr>
          <a:xfrm>
            <a:off x="202130" y="202131"/>
            <a:ext cx="4340993"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lt1"/>
                </a:solidFill>
                <a:latin typeface="Avenir"/>
                <a:ea typeface="Avenir"/>
                <a:cs typeface="Avenir"/>
                <a:sym typeface="Avenir"/>
              </a:rPr>
              <a:t>Mission and Growth</a:t>
            </a:r>
            <a:endParaRPr sz="2400" dirty="0">
              <a:solidFill>
                <a:schemeClr val="lt1"/>
              </a:solidFill>
              <a:latin typeface="Avenir"/>
              <a:ea typeface="Avenir"/>
              <a:cs typeface="Avenir"/>
              <a:sym typeface="Avenir"/>
            </a:endParaRPr>
          </a:p>
        </p:txBody>
      </p:sp>
      <p:sp>
        <p:nvSpPr>
          <p:cNvPr id="169" name="Google Shape;169;p2"/>
          <p:cNvSpPr txBox="1"/>
          <p:nvPr/>
        </p:nvSpPr>
        <p:spPr>
          <a:xfrm>
            <a:off x="4543125" y="200175"/>
            <a:ext cx="7400100" cy="461624"/>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2400" dirty="0">
                <a:solidFill>
                  <a:schemeClr val="lt1"/>
                </a:solidFill>
                <a:latin typeface="Avenir"/>
                <a:ea typeface="Avenir"/>
                <a:cs typeface="Avenir"/>
                <a:sym typeface="Avenir"/>
              </a:rPr>
              <a:t>The Church at Antioch: Acts 11: 19-30, 12:25, 13:1-3 </a:t>
            </a:r>
            <a:endParaRPr sz="2400" dirty="0">
              <a:solidFill>
                <a:schemeClr val="lt1"/>
              </a:solidFill>
              <a:latin typeface="Avenir"/>
              <a:ea typeface="Avenir"/>
              <a:cs typeface="Avenir"/>
              <a:sym typeface="Avenir"/>
            </a:endParaRPr>
          </a:p>
        </p:txBody>
      </p:sp>
      <p:sp>
        <p:nvSpPr>
          <p:cNvPr id="5" name="Google Shape;159;g12e561ab4cd_0_34">
            <a:extLst>
              <a:ext uri="{FF2B5EF4-FFF2-40B4-BE49-F238E27FC236}">
                <a16:creationId xmlns:a16="http://schemas.microsoft.com/office/drawing/2014/main" id="{4B5F2998-6440-3F99-367D-0FAE2E785481}"/>
              </a:ext>
            </a:extLst>
          </p:cNvPr>
          <p:cNvSpPr txBox="1">
            <a:spLocks/>
          </p:cNvSpPr>
          <p:nvPr/>
        </p:nvSpPr>
        <p:spPr>
          <a:xfrm>
            <a:off x="404037" y="1018123"/>
            <a:ext cx="11281144" cy="587393"/>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FFFFF"/>
              </a:buClr>
              <a:buSzPts val="7200"/>
            </a:pPr>
            <a:r>
              <a:rPr lang="en-AU" sz="2600" b="1" dirty="0">
                <a:solidFill>
                  <a:schemeClr val="bg1"/>
                </a:solidFill>
                <a:effectLst/>
                <a:latin typeface="Avenir"/>
                <a:ea typeface="Times New Roman" panose="02020603050405020304" pitchFamily="18" charset="0"/>
                <a:cs typeface="Times New Roman" panose="02020603050405020304" pitchFamily="18" charset="0"/>
              </a:rPr>
              <a:t>PREPARING TO TAKE HOLD OF THE ROPE:  Intentionally seeking God</a:t>
            </a:r>
          </a:p>
        </p:txBody>
      </p:sp>
      <p:sp>
        <p:nvSpPr>
          <p:cNvPr id="2" name="TextBox 1">
            <a:extLst>
              <a:ext uri="{FF2B5EF4-FFF2-40B4-BE49-F238E27FC236}">
                <a16:creationId xmlns:a16="http://schemas.microsoft.com/office/drawing/2014/main" id="{5184A1BD-9157-147D-38AD-BC6CAF4BD73A}"/>
              </a:ext>
            </a:extLst>
          </p:cNvPr>
          <p:cNvSpPr txBox="1"/>
          <p:nvPr/>
        </p:nvSpPr>
        <p:spPr>
          <a:xfrm>
            <a:off x="623777" y="1573125"/>
            <a:ext cx="5337542" cy="4873194"/>
          </a:xfrm>
          <a:prstGeom prst="rect">
            <a:avLst/>
          </a:prstGeom>
          <a:noFill/>
        </p:spPr>
        <p:txBody>
          <a:bodyPr wrap="square" rtlCol="0">
            <a:spAutoFit/>
          </a:bodyPr>
          <a:lstStyle/>
          <a:p>
            <a:pPr>
              <a:lnSpc>
                <a:spcPct val="107000"/>
              </a:lnSpc>
              <a:spcAft>
                <a:spcPts val="800"/>
              </a:spcAft>
            </a:pPr>
            <a:endParaRPr lang="en-AU" sz="1600" b="1" i="1" dirty="0">
              <a:solidFill>
                <a:schemeClr val="bg1"/>
              </a:solidFill>
              <a:effectLst/>
              <a:latin typeface="Avenir"/>
            </a:endParaRPr>
          </a:p>
          <a:p>
            <a:pPr>
              <a:lnSpc>
                <a:spcPct val="107000"/>
              </a:lnSpc>
              <a:spcAft>
                <a:spcPts val="800"/>
              </a:spcAft>
            </a:pPr>
            <a:endParaRPr lang="en-AU" sz="1600" b="1" i="1" dirty="0">
              <a:solidFill>
                <a:schemeClr val="bg1"/>
              </a:solidFill>
              <a:effectLst/>
              <a:latin typeface="Avenir"/>
            </a:endParaRPr>
          </a:p>
          <a:p>
            <a:pPr>
              <a:lnSpc>
                <a:spcPct val="107000"/>
              </a:lnSpc>
              <a:spcAft>
                <a:spcPts val="800"/>
              </a:spcAft>
            </a:pPr>
            <a:r>
              <a:rPr lang="en-AU" sz="2400" b="1" i="1" dirty="0">
                <a:solidFill>
                  <a:schemeClr val="bg1"/>
                </a:solidFill>
                <a:effectLst/>
                <a:latin typeface="Avenir"/>
              </a:rPr>
              <a:t>Chapter 13</a:t>
            </a:r>
          </a:p>
          <a:p>
            <a:pPr>
              <a:lnSpc>
                <a:spcPct val="107000"/>
              </a:lnSpc>
              <a:spcAft>
                <a:spcPts val="800"/>
              </a:spcAft>
            </a:pPr>
            <a:endParaRPr lang="en-AU" sz="1800" b="1" i="1" dirty="0">
              <a:solidFill>
                <a:schemeClr val="bg1"/>
              </a:solidFill>
              <a:effectLst/>
              <a:latin typeface="Avenir"/>
            </a:endParaRPr>
          </a:p>
          <a:p>
            <a:pPr>
              <a:lnSpc>
                <a:spcPct val="107000"/>
              </a:lnSpc>
              <a:spcAft>
                <a:spcPts val="800"/>
              </a:spcAft>
            </a:pPr>
            <a:r>
              <a:rPr lang="en-US" sz="2400" b="1" i="1" baseline="30000" dirty="0">
                <a:solidFill>
                  <a:schemeClr val="bg1"/>
                </a:solidFill>
                <a:effectLst/>
                <a:latin typeface="Avenir"/>
              </a:rPr>
              <a:t>2 </a:t>
            </a:r>
            <a:r>
              <a:rPr lang="en-US" sz="2400" b="0" i="1" dirty="0">
                <a:solidFill>
                  <a:schemeClr val="bg1"/>
                </a:solidFill>
                <a:effectLst/>
                <a:latin typeface="Avenir"/>
              </a:rPr>
              <a:t>While they were worshiping the Lord and fasting, </a:t>
            </a:r>
            <a:r>
              <a:rPr lang="en-US" sz="2400" b="1" i="1" dirty="0">
                <a:solidFill>
                  <a:schemeClr val="bg1"/>
                </a:solidFill>
                <a:effectLst/>
                <a:latin typeface="Avenir"/>
              </a:rPr>
              <a:t>the Holy Spirit </a:t>
            </a:r>
            <a:r>
              <a:rPr lang="en-US" sz="2400" b="0" i="1" dirty="0">
                <a:solidFill>
                  <a:schemeClr val="bg1"/>
                </a:solidFill>
                <a:effectLst/>
                <a:latin typeface="Avenir"/>
              </a:rPr>
              <a:t>said, “Set apart for me Barnabas and Saul for the work to which I have called them.” </a:t>
            </a:r>
            <a:r>
              <a:rPr lang="en-US" sz="2400" b="1" i="1" baseline="30000" dirty="0">
                <a:solidFill>
                  <a:schemeClr val="bg1"/>
                </a:solidFill>
                <a:effectLst/>
                <a:latin typeface="Avenir"/>
              </a:rPr>
              <a:t>3 </a:t>
            </a:r>
            <a:r>
              <a:rPr lang="en-US" sz="2400" b="0" i="1" dirty="0">
                <a:solidFill>
                  <a:schemeClr val="bg1"/>
                </a:solidFill>
                <a:effectLst/>
                <a:latin typeface="Avenir"/>
              </a:rPr>
              <a:t>So after they had fasted and prayed, they placed their hands on them and sent them off.</a:t>
            </a:r>
            <a:endParaRPr lang="en-US" sz="1800" i="1" dirty="0">
              <a:solidFill>
                <a:schemeClr val="bg1"/>
              </a:solidFill>
              <a:latin typeface="Avenir"/>
              <a:ea typeface="Calibri" panose="020F0502020204030204" pitchFamily="34" charset="0"/>
              <a:cs typeface="Times New Roman" panose="02020603050405020304" pitchFamily="18" charset="0"/>
            </a:endParaRPr>
          </a:p>
          <a:p>
            <a:pPr>
              <a:lnSpc>
                <a:spcPct val="107000"/>
              </a:lnSpc>
              <a:spcAft>
                <a:spcPts val="800"/>
              </a:spcAft>
            </a:pPr>
            <a:endParaRPr lang="en-AU" sz="1800" i="1" dirty="0">
              <a:solidFill>
                <a:schemeClr val="bg1"/>
              </a:solidFill>
              <a:effectLst/>
              <a:latin typeface="Avenir"/>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5CE83F2-291D-2CE8-FF7C-74A6ED6730B2}"/>
              </a:ext>
            </a:extLst>
          </p:cNvPr>
          <p:cNvSpPr txBox="1"/>
          <p:nvPr/>
        </p:nvSpPr>
        <p:spPr>
          <a:xfrm>
            <a:off x="6181059" y="1975676"/>
            <a:ext cx="5337543" cy="3930563"/>
          </a:xfrm>
          <a:prstGeom prst="rect">
            <a:avLst/>
          </a:prstGeom>
          <a:noFill/>
        </p:spPr>
        <p:txBody>
          <a:bodyPr wrap="square" rtlCol="0">
            <a:spAutoFit/>
          </a:bodyPr>
          <a:lstStyle/>
          <a:p>
            <a:pPr algn="ctr">
              <a:lnSpc>
                <a:spcPct val="107000"/>
              </a:lnSpc>
              <a:spcAft>
                <a:spcPts val="800"/>
              </a:spcAft>
            </a:pPr>
            <a:endParaRPr lang="en-AU" sz="3600" b="1" dirty="0">
              <a:solidFill>
                <a:srgbClr val="FFFF00"/>
              </a:solidFill>
              <a:effectLst/>
              <a:latin typeface="Avenir"/>
              <a:ea typeface="Calibri" panose="020F0502020204030204" pitchFamily="34" charset="0"/>
              <a:cs typeface="Times New Roman" panose="02020603050405020304" pitchFamily="18" charset="0"/>
            </a:endParaRPr>
          </a:p>
          <a:p>
            <a:pPr algn="ctr">
              <a:lnSpc>
                <a:spcPct val="107000"/>
              </a:lnSpc>
              <a:spcAft>
                <a:spcPts val="800"/>
              </a:spcAft>
            </a:pPr>
            <a:r>
              <a:rPr lang="en-AU" sz="3600" b="1" dirty="0">
                <a:solidFill>
                  <a:srgbClr val="FFFF00"/>
                </a:solidFill>
                <a:effectLst/>
                <a:latin typeface="Avenir"/>
                <a:ea typeface="Calibri" panose="020F0502020204030204" pitchFamily="34" charset="0"/>
                <a:cs typeface="Times New Roman" panose="02020603050405020304" pitchFamily="18" charset="0"/>
              </a:rPr>
              <a:t>They were</a:t>
            </a:r>
            <a:r>
              <a:rPr lang="en-AU" sz="3600" b="1" dirty="0">
                <a:solidFill>
                  <a:srgbClr val="FFFF00"/>
                </a:solidFill>
                <a:latin typeface="Avenir"/>
                <a:ea typeface="Calibri" panose="020F0502020204030204" pitchFamily="34" charset="0"/>
                <a:cs typeface="Times New Roman" panose="02020603050405020304" pitchFamily="18" charset="0"/>
              </a:rPr>
              <a:t> led by and obedient to the direction of the Holy Spirit</a:t>
            </a:r>
            <a:endParaRPr lang="en-AU" sz="3600" dirty="0">
              <a:solidFill>
                <a:srgbClr val="FFFF00"/>
              </a:solidFill>
              <a:effectLst/>
              <a:latin typeface="Avenir"/>
              <a:ea typeface="Calibri" panose="020F0502020204030204" pitchFamily="34" charset="0"/>
              <a:cs typeface="Times New Roman" panose="02020603050405020304" pitchFamily="18" charset="0"/>
            </a:endParaRPr>
          </a:p>
          <a:p>
            <a:pPr marL="285750" indent="-285750">
              <a:lnSpc>
                <a:spcPct val="107000"/>
              </a:lnSpc>
              <a:spcAft>
                <a:spcPts val="800"/>
              </a:spcAft>
              <a:buClr>
                <a:schemeClr val="bg1"/>
              </a:buClr>
              <a:buFont typeface="Arial" panose="020B0604020202020204" pitchFamily="34" charset="0"/>
              <a:buChar char="•"/>
            </a:pPr>
            <a:endParaRPr lang="en-AU" sz="3600" b="1" dirty="0">
              <a:solidFill>
                <a:schemeClr val="bg1"/>
              </a:solidFill>
              <a:effectLst/>
              <a:latin typeface="Avenir"/>
              <a:ea typeface="Calibri" panose="020F0502020204030204" pitchFamily="34" charset="0"/>
              <a:cs typeface="Times New Roman" panose="02020603050405020304" pitchFamily="18" charset="0"/>
            </a:endParaRPr>
          </a:p>
          <a:p>
            <a:pPr marL="285750" indent="-285750">
              <a:lnSpc>
                <a:spcPct val="107000"/>
              </a:lnSpc>
              <a:spcAft>
                <a:spcPts val="800"/>
              </a:spcAft>
              <a:buClr>
                <a:schemeClr val="bg1"/>
              </a:buClr>
              <a:buFont typeface="Arial" panose="020B0604020202020204" pitchFamily="34" charset="0"/>
              <a:buChar char="•"/>
            </a:pPr>
            <a:endParaRPr lang="en-AU" sz="3600" b="1" dirty="0">
              <a:solidFill>
                <a:schemeClr val="bg1"/>
              </a:solidFill>
              <a:effectLst/>
              <a:latin typeface="Avenir"/>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3418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1F3319"/>
            </a:gs>
            <a:gs pos="50000">
              <a:srgbClr val="23481C"/>
            </a:gs>
            <a:gs pos="100000">
              <a:srgbClr val="1D3418"/>
            </a:gs>
          </a:gsLst>
          <a:lin ang="16200000" scaled="0"/>
        </a:gradFill>
        <a:effectLst/>
      </p:bgPr>
    </p:bg>
    <p:spTree>
      <p:nvGrpSpPr>
        <p:cNvPr id="1" name="Shape 167"/>
        <p:cNvGrpSpPr/>
        <p:nvPr/>
      </p:nvGrpSpPr>
      <p:grpSpPr>
        <a:xfrm>
          <a:off x="0" y="0"/>
          <a:ext cx="0" cy="0"/>
          <a:chOff x="0" y="0"/>
          <a:chExt cx="0" cy="0"/>
        </a:xfrm>
      </p:grpSpPr>
      <p:sp>
        <p:nvSpPr>
          <p:cNvPr id="168" name="Google Shape;168;p2"/>
          <p:cNvSpPr txBox="1"/>
          <p:nvPr/>
        </p:nvSpPr>
        <p:spPr>
          <a:xfrm>
            <a:off x="202130" y="202131"/>
            <a:ext cx="4340993"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lt1"/>
                </a:solidFill>
                <a:latin typeface="Avenir"/>
                <a:ea typeface="Avenir"/>
                <a:cs typeface="Avenir"/>
                <a:sym typeface="Avenir"/>
              </a:rPr>
              <a:t>Mission and Growth</a:t>
            </a:r>
            <a:endParaRPr sz="2400" dirty="0">
              <a:solidFill>
                <a:schemeClr val="lt1"/>
              </a:solidFill>
              <a:latin typeface="Avenir"/>
              <a:ea typeface="Avenir"/>
              <a:cs typeface="Avenir"/>
              <a:sym typeface="Avenir"/>
            </a:endParaRPr>
          </a:p>
        </p:txBody>
      </p:sp>
      <p:sp>
        <p:nvSpPr>
          <p:cNvPr id="169" name="Google Shape;169;p2"/>
          <p:cNvSpPr txBox="1"/>
          <p:nvPr/>
        </p:nvSpPr>
        <p:spPr>
          <a:xfrm>
            <a:off x="4543125" y="200175"/>
            <a:ext cx="7400100" cy="461624"/>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2400" dirty="0">
                <a:solidFill>
                  <a:schemeClr val="lt1"/>
                </a:solidFill>
                <a:latin typeface="Avenir"/>
                <a:ea typeface="Avenir"/>
                <a:cs typeface="Avenir"/>
                <a:sym typeface="Avenir"/>
              </a:rPr>
              <a:t>The Church at Antioch: Acts 11: 19-30, 12:25, 13:1-3 </a:t>
            </a:r>
            <a:endParaRPr sz="2400" dirty="0">
              <a:solidFill>
                <a:schemeClr val="lt1"/>
              </a:solidFill>
              <a:latin typeface="Avenir"/>
              <a:ea typeface="Avenir"/>
              <a:cs typeface="Avenir"/>
              <a:sym typeface="Avenir"/>
            </a:endParaRPr>
          </a:p>
        </p:txBody>
      </p:sp>
      <p:sp>
        <p:nvSpPr>
          <p:cNvPr id="5" name="Google Shape;159;g12e561ab4cd_0_34">
            <a:extLst>
              <a:ext uri="{FF2B5EF4-FFF2-40B4-BE49-F238E27FC236}">
                <a16:creationId xmlns:a16="http://schemas.microsoft.com/office/drawing/2014/main" id="{4B5F2998-6440-3F99-367D-0FAE2E785481}"/>
              </a:ext>
            </a:extLst>
          </p:cNvPr>
          <p:cNvSpPr txBox="1">
            <a:spLocks/>
          </p:cNvSpPr>
          <p:nvPr/>
        </p:nvSpPr>
        <p:spPr>
          <a:xfrm>
            <a:off x="404037" y="1018123"/>
            <a:ext cx="11281144" cy="587393"/>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FFFFF"/>
              </a:buClr>
              <a:buSzPts val="7200"/>
            </a:pPr>
            <a:r>
              <a:rPr lang="en-AU" sz="2600" b="1" dirty="0">
                <a:solidFill>
                  <a:schemeClr val="bg1"/>
                </a:solidFill>
                <a:effectLst/>
                <a:latin typeface="Avenir"/>
                <a:ea typeface="Times New Roman" panose="02020603050405020304" pitchFamily="18" charset="0"/>
                <a:cs typeface="Times New Roman" panose="02020603050405020304" pitchFamily="18" charset="0"/>
              </a:rPr>
              <a:t>PREPARING TO TAKE HOLD OF THE ROPE:  Intentionally seeking God</a:t>
            </a:r>
          </a:p>
        </p:txBody>
      </p:sp>
      <p:sp>
        <p:nvSpPr>
          <p:cNvPr id="2" name="TextBox 1">
            <a:extLst>
              <a:ext uri="{FF2B5EF4-FFF2-40B4-BE49-F238E27FC236}">
                <a16:creationId xmlns:a16="http://schemas.microsoft.com/office/drawing/2014/main" id="{5184A1BD-9157-147D-38AD-BC6CAF4BD73A}"/>
              </a:ext>
            </a:extLst>
          </p:cNvPr>
          <p:cNvSpPr txBox="1"/>
          <p:nvPr/>
        </p:nvSpPr>
        <p:spPr>
          <a:xfrm>
            <a:off x="673398" y="1596726"/>
            <a:ext cx="5337542" cy="4507131"/>
          </a:xfrm>
          <a:prstGeom prst="rect">
            <a:avLst/>
          </a:prstGeom>
          <a:noFill/>
        </p:spPr>
        <p:txBody>
          <a:bodyPr wrap="square" rtlCol="0">
            <a:spAutoFit/>
          </a:bodyPr>
          <a:lstStyle/>
          <a:p>
            <a:pPr>
              <a:lnSpc>
                <a:spcPct val="107000"/>
              </a:lnSpc>
              <a:spcAft>
                <a:spcPts val="800"/>
              </a:spcAft>
            </a:pPr>
            <a:endParaRPr lang="en-AU" sz="1600" b="1" i="1" dirty="0">
              <a:solidFill>
                <a:schemeClr val="bg1"/>
              </a:solidFill>
              <a:effectLst/>
              <a:latin typeface="Avenir"/>
            </a:endParaRPr>
          </a:p>
          <a:p>
            <a:pPr>
              <a:lnSpc>
                <a:spcPct val="107000"/>
              </a:lnSpc>
              <a:spcAft>
                <a:spcPts val="800"/>
              </a:spcAft>
            </a:pPr>
            <a:r>
              <a:rPr lang="en-AU" sz="2400" b="1" i="1" dirty="0">
                <a:solidFill>
                  <a:schemeClr val="bg1"/>
                </a:solidFill>
                <a:effectLst/>
                <a:latin typeface="Avenir"/>
              </a:rPr>
              <a:t>Chapter 13</a:t>
            </a:r>
          </a:p>
          <a:p>
            <a:pPr>
              <a:lnSpc>
                <a:spcPct val="107000"/>
              </a:lnSpc>
              <a:spcAft>
                <a:spcPts val="800"/>
              </a:spcAft>
            </a:pPr>
            <a:endParaRPr lang="en-AU" sz="1800" b="1" i="1" dirty="0">
              <a:solidFill>
                <a:schemeClr val="bg1"/>
              </a:solidFill>
              <a:effectLst/>
              <a:latin typeface="Avenir"/>
            </a:endParaRPr>
          </a:p>
          <a:p>
            <a:pPr>
              <a:lnSpc>
                <a:spcPct val="107000"/>
              </a:lnSpc>
              <a:spcAft>
                <a:spcPts val="800"/>
              </a:spcAft>
            </a:pPr>
            <a:r>
              <a:rPr lang="en-US" sz="2400" b="1" i="1" baseline="30000" dirty="0">
                <a:solidFill>
                  <a:schemeClr val="bg1"/>
                </a:solidFill>
                <a:effectLst/>
                <a:latin typeface="Avenir"/>
              </a:rPr>
              <a:t>2 </a:t>
            </a:r>
            <a:r>
              <a:rPr lang="en-US" sz="2400" b="0" i="1" dirty="0">
                <a:solidFill>
                  <a:schemeClr val="bg1"/>
                </a:solidFill>
                <a:effectLst/>
                <a:latin typeface="Avenir"/>
              </a:rPr>
              <a:t>While they were worshiping the Lord and fasting, </a:t>
            </a:r>
            <a:r>
              <a:rPr lang="en-US" sz="2400" b="1" i="1" dirty="0">
                <a:solidFill>
                  <a:schemeClr val="bg1"/>
                </a:solidFill>
                <a:effectLst/>
                <a:latin typeface="Avenir"/>
              </a:rPr>
              <a:t>the Holy Spirit </a:t>
            </a:r>
            <a:r>
              <a:rPr lang="en-US" sz="2400" b="0" i="1" dirty="0">
                <a:solidFill>
                  <a:schemeClr val="bg1"/>
                </a:solidFill>
                <a:effectLst/>
                <a:latin typeface="Avenir"/>
              </a:rPr>
              <a:t>said, “Set apart for me Barnabas and Saul for the work to which I have called them.” </a:t>
            </a:r>
            <a:r>
              <a:rPr lang="en-US" sz="2400" b="1" i="1" baseline="30000" dirty="0">
                <a:solidFill>
                  <a:schemeClr val="bg1"/>
                </a:solidFill>
                <a:effectLst/>
                <a:latin typeface="Avenir"/>
              </a:rPr>
              <a:t>3 </a:t>
            </a:r>
            <a:r>
              <a:rPr lang="en-US" sz="2400" b="0" i="1" dirty="0">
                <a:solidFill>
                  <a:schemeClr val="bg1"/>
                </a:solidFill>
                <a:effectLst/>
                <a:latin typeface="Avenir"/>
              </a:rPr>
              <a:t>So after they had fasted and prayed, they placed their hands on them and sent them off.</a:t>
            </a:r>
            <a:endParaRPr lang="en-US" sz="1800" i="1" dirty="0">
              <a:solidFill>
                <a:schemeClr val="bg1"/>
              </a:solidFill>
              <a:latin typeface="Avenir"/>
              <a:ea typeface="Calibri" panose="020F0502020204030204" pitchFamily="34" charset="0"/>
              <a:cs typeface="Times New Roman" panose="02020603050405020304" pitchFamily="18" charset="0"/>
            </a:endParaRPr>
          </a:p>
          <a:p>
            <a:pPr>
              <a:lnSpc>
                <a:spcPct val="107000"/>
              </a:lnSpc>
              <a:spcAft>
                <a:spcPts val="800"/>
              </a:spcAft>
            </a:pPr>
            <a:endParaRPr lang="en-AU" sz="1800" i="1" dirty="0">
              <a:solidFill>
                <a:schemeClr val="bg1"/>
              </a:solidFill>
              <a:effectLst/>
              <a:latin typeface="Avenir"/>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5CE83F2-291D-2CE8-FF7C-74A6ED6730B2}"/>
              </a:ext>
            </a:extLst>
          </p:cNvPr>
          <p:cNvSpPr txBox="1"/>
          <p:nvPr/>
        </p:nvSpPr>
        <p:spPr>
          <a:xfrm>
            <a:off x="6181059" y="1975676"/>
            <a:ext cx="5337543" cy="4625946"/>
          </a:xfrm>
          <a:prstGeom prst="rect">
            <a:avLst/>
          </a:prstGeom>
          <a:noFill/>
        </p:spPr>
        <p:txBody>
          <a:bodyPr wrap="square" rtlCol="0">
            <a:spAutoFit/>
          </a:bodyPr>
          <a:lstStyle/>
          <a:p>
            <a:pPr algn="ctr">
              <a:lnSpc>
                <a:spcPct val="107000"/>
              </a:lnSpc>
              <a:spcAft>
                <a:spcPts val="800"/>
              </a:spcAft>
            </a:pPr>
            <a:endParaRPr lang="en-AU" sz="3600" b="1" dirty="0">
              <a:solidFill>
                <a:srgbClr val="FFFF00"/>
              </a:solidFill>
              <a:effectLst/>
              <a:latin typeface="Avenir"/>
              <a:ea typeface="Calibri" panose="020F0502020204030204" pitchFamily="34" charset="0"/>
              <a:cs typeface="Times New Roman" panose="02020603050405020304" pitchFamily="18" charset="0"/>
            </a:endParaRPr>
          </a:p>
          <a:p>
            <a:pPr algn="ctr">
              <a:lnSpc>
                <a:spcPct val="107000"/>
              </a:lnSpc>
              <a:spcAft>
                <a:spcPts val="800"/>
              </a:spcAft>
            </a:pPr>
            <a:endParaRPr lang="en-AU" sz="3600" b="1" dirty="0">
              <a:solidFill>
                <a:srgbClr val="FFFF00"/>
              </a:solidFill>
              <a:effectLst/>
              <a:latin typeface="Avenir"/>
              <a:ea typeface="Calibri" panose="020F0502020204030204" pitchFamily="34" charset="0"/>
              <a:cs typeface="Times New Roman" panose="02020603050405020304" pitchFamily="18" charset="0"/>
            </a:endParaRPr>
          </a:p>
          <a:p>
            <a:pPr algn="ctr">
              <a:lnSpc>
                <a:spcPct val="107000"/>
              </a:lnSpc>
              <a:spcAft>
                <a:spcPts val="800"/>
              </a:spcAft>
            </a:pPr>
            <a:r>
              <a:rPr lang="en-AU" sz="3600" b="1" dirty="0">
                <a:solidFill>
                  <a:srgbClr val="FFFF00"/>
                </a:solidFill>
                <a:effectLst/>
                <a:latin typeface="Avenir"/>
                <a:ea typeface="Calibri" panose="020F0502020204030204" pitchFamily="34" charset="0"/>
                <a:cs typeface="Times New Roman" panose="02020603050405020304" pitchFamily="18" charset="0"/>
              </a:rPr>
              <a:t>They were</a:t>
            </a:r>
            <a:r>
              <a:rPr lang="en-AU" sz="3600" b="1" dirty="0">
                <a:solidFill>
                  <a:srgbClr val="FFFF00"/>
                </a:solidFill>
                <a:latin typeface="Avenir"/>
                <a:ea typeface="Calibri" panose="020F0502020204030204" pitchFamily="34" charset="0"/>
                <a:cs typeface="Times New Roman" panose="02020603050405020304" pitchFamily="18" charset="0"/>
              </a:rPr>
              <a:t> prepared to set apart people for the good of others</a:t>
            </a:r>
            <a:endParaRPr lang="en-AU" sz="3600" dirty="0">
              <a:solidFill>
                <a:srgbClr val="FFFF00"/>
              </a:solidFill>
              <a:effectLst/>
              <a:latin typeface="Avenir"/>
              <a:ea typeface="Calibri" panose="020F0502020204030204" pitchFamily="34" charset="0"/>
              <a:cs typeface="Times New Roman" panose="02020603050405020304" pitchFamily="18" charset="0"/>
            </a:endParaRPr>
          </a:p>
          <a:p>
            <a:pPr marL="285750" indent="-285750">
              <a:lnSpc>
                <a:spcPct val="107000"/>
              </a:lnSpc>
              <a:spcAft>
                <a:spcPts val="800"/>
              </a:spcAft>
              <a:buClr>
                <a:schemeClr val="bg1"/>
              </a:buClr>
              <a:buFont typeface="Arial" panose="020B0604020202020204" pitchFamily="34" charset="0"/>
              <a:buChar char="•"/>
            </a:pPr>
            <a:endParaRPr lang="en-AU" sz="3600" b="1" dirty="0">
              <a:solidFill>
                <a:schemeClr val="bg1"/>
              </a:solidFill>
              <a:effectLst/>
              <a:latin typeface="Avenir"/>
              <a:ea typeface="Calibri" panose="020F0502020204030204" pitchFamily="34" charset="0"/>
              <a:cs typeface="Times New Roman" panose="02020603050405020304" pitchFamily="18" charset="0"/>
            </a:endParaRPr>
          </a:p>
          <a:p>
            <a:pPr marL="285750" indent="-285750">
              <a:lnSpc>
                <a:spcPct val="107000"/>
              </a:lnSpc>
              <a:spcAft>
                <a:spcPts val="800"/>
              </a:spcAft>
              <a:buClr>
                <a:schemeClr val="bg1"/>
              </a:buClr>
              <a:buFont typeface="Arial" panose="020B0604020202020204" pitchFamily="34" charset="0"/>
              <a:buChar char="•"/>
            </a:pPr>
            <a:endParaRPr lang="en-AU" sz="3600" b="1" dirty="0">
              <a:solidFill>
                <a:schemeClr val="bg1"/>
              </a:solidFill>
              <a:effectLst/>
              <a:latin typeface="Avenir"/>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0542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1F3319"/>
            </a:gs>
            <a:gs pos="50000">
              <a:srgbClr val="23481C"/>
            </a:gs>
            <a:gs pos="100000">
              <a:srgbClr val="1D3418"/>
            </a:gs>
          </a:gsLst>
          <a:lin ang="16200000" scaled="0"/>
        </a:gradFill>
        <a:effectLst/>
      </p:bgPr>
    </p:bg>
    <p:spTree>
      <p:nvGrpSpPr>
        <p:cNvPr id="1" name="Shape 167"/>
        <p:cNvGrpSpPr/>
        <p:nvPr/>
      </p:nvGrpSpPr>
      <p:grpSpPr>
        <a:xfrm>
          <a:off x="0" y="0"/>
          <a:ext cx="0" cy="0"/>
          <a:chOff x="0" y="0"/>
          <a:chExt cx="0" cy="0"/>
        </a:xfrm>
      </p:grpSpPr>
      <p:sp>
        <p:nvSpPr>
          <p:cNvPr id="168" name="Google Shape;168;p2"/>
          <p:cNvSpPr txBox="1"/>
          <p:nvPr/>
        </p:nvSpPr>
        <p:spPr>
          <a:xfrm>
            <a:off x="202130" y="202131"/>
            <a:ext cx="4340993"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lt1"/>
                </a:solidFill>
                <a:latin typeface="Avenir"/>
                <a:ea typeface="Avenir"/>
                <a:cs typeface="Avenir"/>
                <a:sym typeface="Avenir"/>
              </a:rPr>
              <a:t>Mission and Growth</a:t>
            </a:r>
            <a:endParaRPr sz="2400" dirty="0">
              <a:solidFill>
                <a:schemeClr val="lt1"/>
              </a:solidFill>
              <a:latin typeface="Avenir"/>
              <a:ea typeface="Avenir"/>
              <a:cs typeface="Avenir"/>
              <a:sym typeface="Avenir"/>
            </a:endParaRPr>
          </a:p>
        </p:txBody>
      </p:sp>
      <p:sp>
        <p:nvSpPr>
          <p:cNvPr id="169" name="Google Shape;169;p2"/>
          <p:cNvSpPr txBox="1"/>
          <p:nvPr/>
        </p:nvSpPr>
        <p:spPr>
          <a:xfrm>
            <a:off x="4543125" y="200175"/>
            <a:ext cx="7400100" cy="461624"/>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2400" dirty="0">
                <a:solidFill>
                  <a:schemeClr val="lt1"/>
                </a:solidFill>
                <a:latin typeface="Avenir"/>
                <a:ea typeface="Avenir"/>
                <a:cs typeface="Avenir"/>
                <a:sym typeface="Avenir"/>
              </a:rPr>
              <a:t>The Church at Antioch: Acts 11: 19-30, 12:25, 13:1-3 </a:t>
            </a:r>
            <a:endParaRPr sz="2400" dirty="0">
              <a:solidFill>
                <a:schemeClr val="lt1"/>
              </a:solidFill>
              <a:latin typeface="Avenir"/>
              <a:ea typeface="Avenir"/>
              <a:cs typeface="Avenir"/>
              <a:sym typeface="Avenir"/>
            </a:endParaRPr>
          </a:p>
        </p:txBody>
      </p:sp>
      <p:sp>
        <p:nvSpPr>
          <p:cNvPr id="5" name="Google Shape;159;g12e561ab4cd_0_34">
            <a:extLst>
              <a:ext uri="{FF2B5EF4-FFF2-40B4-BE49-F238E27FC236}">
                <a16:creationId xmlns:a16="http://schemas.microsoft.com/office/drawing/2014/main" id="{4B5F2998-6440-3F99-367D-0FAE2E785481}"/>
              </a:ext>
            </a:extLst>
          </p:cNvPr>
          <p:cNvSpPr txBox="1">
            <a:spLocks/>
          </p:cNvSpPr>
          <p:nvPr/>
        </p:nvSpPr>
        <p:spPr>
          <a:xfrm>
            <a:off x="404037" y="1018123"/>
            <a:ext cx="11281144" cy="587393"/>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FFFFF"/>
              </a:buClr>
              <a:buSzPts val="7200"/>
            </a:pPr>
            <a:r>
              <a:rPr lang="en-AU" sz="2600" b="1" dirty="0">
                <a:solidFill>
                  <a:schemeClr val="bg1"/>
                </a:solidFill>
                <a:effectLst/>
                <a:latin typeface="Avenir"/>
                <a:ea typeface="Times New Roman" panose="02020603050405020304" pitchFamily="18" charset="0"/>
                <a:cs typeface="Times New Roman" panose="02020603050405020304" pitchFamily="18" charset="0"/>
              </a:rPr>
              <a:t>TAKE HOLD OF THE ROPE:  Commissioning</a:t>
            </a:r>
          </a:p>
        </p:txBody>
      </p:sp>
      <p:sp>
        <p:nvSpPr>
          <p:cNvPr id="2" name="TextBox 1">
            <a:extLst>
              <a:ext uri="{FF2B5EF4-FFF2-40B4-BE49-F238E27FC236}">
                <a16:creationId xmlns:a16="http://schemas.microsoft.com/office/drawing/2014/main" id="{5184A1BD-9157-147D-38AD-BC6CAF4BD73A}"/>
              </a:ext>
            </a:extLst>
          </p:cNvPr>
          <p:cNvSpPr txBox="1"/>
          <p:nvPr/>
        </p:nvSpPr>
        <p:spPr>
          <a:xfrm>
            <a:off x="623777" y="1573125"/>
            <a:ext cx="5337542" cy="3523016"/>
          </a:xfrm>
          <a:prstGeom prst="rect">
            <a:avLst/>
          </a:prstGeom>
          <a:noFill/>
        </p:spPr>
        <p:txBody>
          <a:bodyPr wrap="square" rtlCol="0">
            <a:spAutoFit/>
          </a:bodyPr>
          <a:lstStyle/>
          <a:p>
            <a:pPr>
              <a:lnSpc>
                <a:spcPct val="107000"/>
              </a:lnSpc>
              <a:spcAft>
                <a:spcPts val="800"/>
              </a:spcAft>
            </a:pPr>
            <a:endParaRPr lang="en-AU" sz="1600" b="1" i="1" dirty="0">
              <a:solidFill>
                <a:schemeClr val="bg1"/>
              </a:solidFill>
              <a:effectLst/>
              <a:latin typeface="Avenir"/>
            </a:endParaRPr>
          </a:p>
          <a:p>
            <a:pPr>
              <a:lnSpc>
                <a:spcPct val="107000"/>
              </a:lnSpc>
              <a:spcAft>
                <a:spcPts val="800"/>
              </a:spcAft>
            </a:pPr>
            <a:endParaRPr lang="en-AU" sz="2400" b="1" i="1" dirty="0">
              <a:solidFill>
                <a:schemeClr val="bg1"/>
              </a:solidFill>
              <a:effectLst/>
              <a:latin typeface="Avenir"/>
            </a:endParaRPr>
          </a:p>
          <a:p>
            <a:pPr>
              <a:lnSpc>
                <a:spcPct val="107000"/>
              </a:lnSpc>
              <a:spcAft>
                <a:spcPts val="800"/>
              </a:spcAft>
            </a:pPr>
            <a:r>
              <a:rPr lang="en-AU" sz="2400" b="1" i="1" dirty="0">
                <a:solidFill>
                  <a:schemeClr val="bg1"/>
                </a:solidFill>
                <a:effectLst/>
                <a:latin typeface="Avenir"/>
              </a:rPr>
              <a:t>Chapter 13</a:t>
            </a:r>
          </a:p>
          <a:p>
            <a:pPr>
              <a:lnSpc>
                <a:spcPct val="107000"/>
              </a:lnSpc>
              <a:spcAft>
                <a:spcPts val="800"/>
              </a:spcAft>
            </a:pPr>
            <a:endParaRPr lang="en-AU" sz="2400" b="1" i="1" dirty="0">
              <a:solidFill>
                <a:schemeClr val="bg1"/>
              </a:solidFill>
              <a:effectLst/>
              <a:latin typeface="Avenir"/>
            </a:endParaRPr>
          </a:p>
          <a:p>
            <a:pPr>
              <a:lnSpc>
                <a:spcPct val="107000"/>
              </a:lnSpc>
              <a:spcAft>
                <a:spcPts val="800"/>
              </a:spcAft>
            </a:pPr>
            <a:r>
              <a:rPr lang="en-US" sz="2400" b="1" i="1" baseline="30000" dirty="0">
                <a:solidFill>
                  <a:schemeClr val="bg1"/>
                </a:solidFill>
                <a:effectLst/>
                <a:latin typeface="Avenir"/>
              </a:rPr>
              <a:t>3 </a:t>
            </a:r>
            <a:r>
              <a:rPr lang="en-US" sz="2400" b="0" i="1" dirty="0">
                <a:solidFill>
                  <a:schemeClr val="bg1"/>
                </a:solidFill>
                <a:effectLst/>
                <a:latin typeface="Avenir"/>
              </a:rPr>
              <a:t>So after they had fasted and prayed, they placed their hands on them and sent them off.</a:t>
            </a:r>
            <a:endParaRPr lang="en-US" sz="2400" i="1" dirty="0">
              <a:solidFill>
                <a:schemeClr val="bg1"/>
              </a:solidFill>
              <a:latin typeface="Avenir"/>
              <a:ea typeface="Calibri" panose="020F0502020204030204" pitchFamily="34" charset="0"/>
              <a:cs typeface="Times New Roman" panose="02020603050405020304" pitchFamily="18" charset="0"/>
            </a:endParaRPr>
          </a:p>
          <a:p>
            <a:pPr>
              <a:lnSpc>
                <a:spcPct val="107000"/>
              </a:lnSpc>
              <a:spcAft>
                <a:spcPts val="800"/>
              </a:spcAft>
            </a:pPr>
            <a:endParaRPr lang="en-AU" sz="1800" i="1" dirty="0">
              <a:solidFill>
                <a:schemeClr val="bg1"/>
              </a:solidFill>
              <a:effectLst/>
              <a:latin typeface="Avenir"/>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5CE83F2-291D-2CE8-FF7C-74A6ED6730B2}"/>
              </a:ext>
            </a:extLst>
          </p:cNvPr>
          <p:cNvSpPr txBox="1"/>
          <p:nvPr/>
        </p:nvSpPr>
        <p:spPr>
          <a:xfrm>
            <a:off x="6181059" y="1975676"/>
            <a:ext cx="5337543" cy="3440365"/>
          </a:xfrm>
          <a:prstGeom prst="rect">
            <a:avLst/>
          </a:prstGeom>
          <a:noFill/>
        </p:spPr>
        <p:txBody>
          <a:bodyPr wrap="square" rtlCol="0">
            <a:spAutoFit/>
          </a:bodyPr>
          <a:lstStyle/>
          <a:p>
            <a:pPr algn="ctr">
              <a:lnSpc>
                <a:spcPct val="107000"/>
              </a:lnSpc>
              <a:spcAft>
                <a:spcPts val="800"/>
              </a:spcAft>
            </a:pPr>
            <a:endParaRPr lang="en-AU" sz="3600" b="1" dirty="0">
              <a:solidFill>
                <a:srgbClr val="FFFF00"/>
              </a:solidFill>
              <a:effectLst/>
              <a:latin typeface="Avenir"/>
              <a:ea typeface="Calibri" panose="020F0502020204030204" pitchFamily="34" charset="0"/>
              <a:cs typeface="Times New Roman" panose="02020603050405020304" pitchFamily="18" charset="0"/>
            </a:endParaRPr>
          </a:p>
          <a:p>
            <a:pPr algn="ctr">
              <a:lnSpc>
                <a:spcPct val="107000"/>
              </a:lnSpc>
              <a:spcAft>
                <a:spcPts val="800"/>
              </a:spcAft>
            </a:pPr>
            <a:endParaRPr lang="en-AU" sz="3600" b="1" dirty="0">
              <a:solidFill>
                <a:srgbClr val="FFFF00"/>
              </a:solidFill>
              <a:effectLst/>
              <a:latin typeface="Avenir"/>
              <a:ea typeface="Calibri" panose="020F0502020204030204" pitchFamily="34" charset="0"/>
              <a:cs typeface="Times New Roman" panose="02020603050405020304" pitchFamily="18" charset="0"/>
            </a:endParaRPr>
          </a:p>
          <a:p>
            <a:pPr algn="ctr">
              <a:lnSpc>
                <a:spcPct val="107000"/>
              </a:lnSpc>
              <a:spcAft>
                <a:spcPts val="800"/>
              </a:spcAft>
            </a:pPr>
            <a:r>
              <a:rPr lang="en-AU" sz="3600" b="1" dirty="0">
                <a:solidFill>
                  <a:srgbClr val="FFFF00"/>
                </a:solidFill>
                <a:effectLst/>
                <a:latin typeface="Avenir"/>
                <a:ea typeface="Calibri" panose="020F0502020204030204" pitchFamily="34" charset="0"/>
                <a:cs typeface="Times New Roman" panose="02020603050405020304" pitchFamily="18" charset="0"/>
              </a:rPr>
              <a:t>They sent them well</a:t>
            </a:r>
            <a:endParaRPr lang="en-AU" sz="3600" dirty="0">
              <a:solidFill>
                <a:srgbClr val="FFFF00"/>
              </a:solidFill>
              <a:effectLst/>
              <a:latin typeface="Avenir"/>
              <a:ea typeface="Calibri" panose="020F0502020204030204" pitchFamily="34" charset="0"/>
              <a:cs typeface="Times New Roman" panose="02020603050405020304" pitchFamily="18" charset="0"/>
            </a:endParaRPr>
          </a:p>
          <a:p>
            <a:pPr marL="285750" indent="-285750">
              <a:lnSpc>
                <a:spcPct val="107000"/>
              </a:lnSpc>
              <a:spcAft>
                <a:spcPts val="800"/>
              </a:spcAft>
              <a:buClr>
                <a:schemeClr val="bg1"/>
              </a:buClr>
              <a:buFont typeface="Arial" panose="020B0604020202020204" pitchFamily="34" charset="0"/>
              <a:buChar char="•"/>
            </a:pPr>
            <a:endParaRPr lang="en-AU" sz="3600" b="1" dirty="0">
              <a:solidFill>
                <a:schemeClr val="bg1"/>
              </a:solidFill>
              <a:effectLst/>
              <a:latin typeface="Avenir"/>
              <a:ea typeface="Calibri" panose="020F0502020204030204" pitchFamily="34" charset="0"/>
              <a:cs typeface="Times New Roman" panose="02020603050405020304" pitchFamily="18" charset="0"/>
            </a:endParaRPr>
          </a:p>
          <a:p>
            <a:pPr marL="285750" indent="-285750">
              <a:lnSpc>
                <a:spcPct val="107000"/>
              </a:lnSpc>
              <a:spcAft>
                <a:spcPts val="800"/>
              </a:spcAft>
              <a:buClr>
                <a:schemeClr val="bg1"/>
              </a:buClr>
              <a:buFont typeface="Arial" panose="020B0604020202020204" pitchFamily="34" charset="0"/>
              <a:buChar char="•"/>
            </a:pPr>
            <a:endParaRPr lang="en-AU" sz="3600" b="1" dirty="0">
              <a:solidFill>
                <a:schemeClr val="bg1"/>
              </a:solidFill>
              <a:effectLst/>
              <a:latin typeface="Avenir"/>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7551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1F3319"/>
            </a:gs>
            <a:gs pos="50000">
              <a:srgbClr val="23481C"/>
            </a:gs>
            <a:gs pos="100000">
              <a:srgbClr val="1D3418"/>
            </a:gs>
          </a:gsLst>
          <a:lin ang="16200000" scaled="0"/>
        </a:gradFill>
        <a:effectLst/>
      </p:bgPr>
    </p:bg>
    <p:spTree>
      <p:nvGrpSpPr>
        <p:cNvPr id="1" name="Shape 167"/>
        <p:cNvGrpSpPr/>
        <p:nvPr/>
      </p:nvGrpSpPr>
      <p:grpSpPr>
        <a:xfrm>
          <a:off x="0" y="0"/>
          <a:ext cx="0" cy="0"/>
          <a:chOff x="0" y="0"/>
          <a:chExt cx="0" cy="0"/>
        </a:xfrm>
      </p:grpSpPr>
      <p:sp>
        <p:nvSpPr>
          <p:cNvPr id="168" name="Google Shape;168;p2"/>
          <p:cNvSpPr txBox="1"/>
          <p:nvPr/>
        </p:nvSpPr>
        <p:spPr>
          <a:xfrm>
            <a:off x="202130" y="202131"/>
            <a:ext cx="4340993"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lt1"/>
                </a:solidFill>
                <a:latin typeface="Avenir"/>
                <a:ea typeface="Avenir"/>
                <a:cs typeface="Avenir"/>
                <a:sym typeface="Avenir"/>
              </a:rPr>
              <a:t>Mission and Growth</a:t>
            </a:r>
            <a:endParaRPr sz="2400" dirty="0">
              <a:solidFill>
                <a:schemeClr val="lt1"/>
              </a:solidFill>
              <a:latin typeface="Avenir"/>
              <a:ea typeface="Avenir"/>
              <a:cs typeface="Avenir"/>
              <a:sym typeface="Avenir"/>
            </a:endParaRPr>
          </a:p>
        </p:txBody>
      </p:sp>
      <p:sp>
        <p:nvSpPr>
          <p:cNvPr id="169" name="Google Shape;169;p2"/>
          <p:cNvSpPr txBox="1"/>
          <p:nvPr/>
        </p:nvSpPr>
        <p:spPr>
          <a:xfrm>
            <a:off x="4543125" y="200175"/>
            <a:ext cx="7400100" cy="461624"/>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2400" dirty="0">
                <a:solidFill>
                  <a:schemeClr val="lt1"/>
                </a:solidFill>
                <a:latin typeface="Avenir"/>
                <a:ea typeface="Avenir"/>
                <a:cs typeface="Avenir"/>
                <a:sym typeface="Avenir"/>
              </a:rPr>
              <a:t>The Church at Antioch: Acts 11: 19-30, 12:25, 13:1-3 </a:t>
            </a:r>
            <a:endParaRPr sz="2400" dirty="0">
              <a:solidFill>
                <a:schemeClr val="lt1"/>
              </a:solidFill>
              <a:latin typeface="Avenir"/>
              <a:ea typeface="Avenir"/>
              <a:cs typeface="Avenir"/>
              <a:sym typeface="Avenir"/>
            </a:endParaRPr>
          </a:p>
        </p:txBody>
      </p:sp>
      <p:sp>
        <p:nvSpPr>
          <p:cNvPr id="5" name="Google Shape;159;g12e561ab4cd_0_34">
            <a:extLst>
              <a:ext uri="{FF2B5EF4-FFF2-40B4-BE49-F238E27FC236}">
                <a16:creationId xmlns:a16="http://schemas.microsoft.com/office/drawing/2014/main" id="{4B5F2998-6440-3F99-367D-0FAE2E785481}"/>
              </a:ext>
            </a:extLst>
          </p:cNvPr>
          <p:cNvSpPr txBox="1">
            <a:spLocks/>
          </p:cNvSpPr>
          <p:nvPr/>
        </p:nvSpPr>
        <p:spPr>
          <a:xfrm>
            <a:off x="936334" y="996857"/>
            <a:ext cx="10319332" cy="531888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FFFFF"/>
              </a:buClr>
              <a:buSzPts val="7200"/>
            </a:pPr>
            <a:r>
              <a:rPr lang="en-AU" sz="2000" dirty="0">
                <a:solidFill>
                  <a:srgbClr val="FFFF00"/>
                </a:solidFill>
                <a:effectLst/>
                <a:latin typeface="Avenir"/>
                <a:ea typeface="Calibri" panose="020F0502020204030204" pitchFamily="34" charset="0"/>
                <a:cs typeface="Times New Roman" panose="02020603050405020304" pitchFamily="18" charset="0"/>
              </a:rPr>
              <a:t>A sending church is like the person who stays back and holds the rope for the person going into the uncharted mine. </a:t>
            </a:r>
          </a:p>
          <a:p>
            <a:pPr>
              <a:lnSpc>
                <a:spcPct val="90000"/>
              </a:lnSpc>
              <a:buClr>
                <a:srgbClr val="FFFFFF"/>
              </a:buClr>
              <a:buSzPts val="7200"/>
            </a:pPr>
            <a:endParaRPr lang="en-US" sz="2000" dirty="0">
              <a:solidFill>
                <a:srgbClr val="FFFF00"/>
              </a:solidFill>
              <a:latin typeface="Avenir"/>
            </a:endParaRPr>
          </a:p>
          <a:p>
            <a:pPr algn="ctr">
              <a:lnSpc>
                <a:spcPct val="90000"/>
              </a:lnSpc>
              <a:buClr>
                <a:srgbClr val="FFFFFF"/>
              </a:buClr>
              <a:buSzPts val="7200"/>
            </a:pPr>
            <a:r>
              <a:rPr lang="en-US" sz="2000" dirty="0">
                <a:solidFill>
                  <a:srgbClr val="FFFF00"/>
                </a:solidFill>
                <a:latin typeface="Avenir"/>
              </a:rPr>
              <a:t>We are all rope holders</a:t>
            </a:r>
          </a:p>
          <a:p>
            <a:pPr>
              <a:lnSpc>
                <a:spcPct val="90000"/>
              </a:lnSpc>
              <a:buClr>
                <a:srgbClr val="FFFFFF"/>
              </a:buClr>
              <a:buSzPts val="7200"/>
            </a:pPr>
            <a:endParaRPr lang="en-US" sz="2000" dirty="0">
              <a:solidFill>
                <a:srgbClr val="FFFF00"/>
              </a:solidFill>
              <a:latin typeface="Avenir"/>
            </a:endParaRPr>
          </a:p>
          <a:p>
            <a:pPr algn="ctr">
              <a:lnSpc>
                <a:spcPct val="90000"/>
              </a:lnSpc>
              <a:buClr>
                <a:srgbClr val="FFFFFF"/>
              </a:buClr>
              <a:buSzPts val="7200"/>
            </a:pPr>
            <a:r>
              <a:rPr lang="en-US" sz="2000" dirty="0">
                <a:solidFill>
                  <a:srgbClr val="FFFF00"/>
                </a:solidFill>
                <a:latin typeface="Avenir"/>
              </a:rPr>
              <a:t>How to be good rope holders?</a:t>
            </a:r>
          </a:p>
          <a:p>
            <a:pPr>
              <a:lnSpc>
                <a:spcPct val="90000"/>
              </a:lnSpc>
              <a:buClr>
                <a:srgbClr val="FFFFFF"/>
              </a:buClr>
              <a:buSzPts val="7200"/>
            </a:pPr>
            <a:endParaRPr lang="en-US" sz="2000" dirty="0">
              <a:solidFill>
                <a:srgbClr val="FFFF00"/>
              </a:solidFill>
              <a:latin typeface="Avenir"/>
            </a:endParaRPr>
          </a:p>
          <a:p>
            <a:pPr algn="ctr">
              <a:lnSpc>
                <a:spcPct val="90000"/>
              </a:lnSpc>
              <a:buClr>
                <a:srgbClr val="FFFFFF"/>
              </a:buClr>
              <a:buSzPts val="7200"/>
            </a:pPr>
            <a:r>
              <a:rPr lang="en-US" sz="2000" dirty="0">
                <a:solidFill>
                  <a:srgbClr val="FFFF00"/>
                </a:solidFill>
                <a:latin typeface="Avenir"/>
              </a:rPr>
              <a:t>1. Have a strong rope</a:t>
            </a:r>
          </a:p>
          <a:p>
            <a:pPr algn="ctr">
              <a:lnSpc>
                <a:spcPct val="90000"/>
              </a:lnSpc>
              <a:buClr>
                <a:srgbClr val="FFFFFF"/>
              </a:buClr>
              <a:buSzPts val="7200"/>
            </a:pPr>
            <a:endParaRPr lang="en-US" sz="2000" i="1" dirty="0">
              <a:solidFill>
                <a:srgbClr val="FFFF00"/>
              </a:solidFill>
              <a:latin typeface="Avenir"/>
            </a:endParaRPr>
          </a:p>
          <a:p>
            <a:pPr algn="ctr">
              <a:lnSpc>
                <a:spcPct val="90000"/>
              </a:lnSpc>
              <a:buClr>
                <a:srgbClr val="FFFFFF"/>
              </a:buClr>
              <a:buSzPts val="7200"/>
            </a:pPr>
            <a:r>
              <a:rPr lang="en-US" sz="2000" i="1" dirty="0">
                <a:solidFill>
                  <a:schemeClr val="bg1"/>
                </a:solidFill>
                <a:latin typeface="Avenir"/>
              </a:rPr>
              <a:t>Be a strong, healthy, vibrant church – be inclusive, intentionally teach and equip others, let the grace of God be seen in us, be generous, caring and outwards focused and embrace diversity</a:t>
            </a:r>
          </a:p>
          <a:p>
            <a:pPr algn="ctr">
              <a:lnSpc>
                <a:spcPct val="90000"/>
              </a:lnSpc>
              <a:buClr>
                <a:srgbClr val="FFFFFF"/>
              </a:buClr>
              <a:buSzPts val="7200"/>
            </a:pPr>
            <a:endParaRPr lang="en-US" sz="2000" dirty="0">
              <a:solidFill>
                <a:srgbClr val="FFFF00"/>
              </a:solidFill>
              <a:latin typeface="Avenir"/>
            </a:endParaRPr>
          </a:p>
          <a:p>
            <a:pPr algn="ctr">
              <a:lnSpc>
                <a:spcPct val="90000"/>
              </a:lnSpc>
              <a:buClr>
                <a:srgbClr val="FFFFFF"/>
              </a:buClr>
              <a:buSzPts val="7200"/>
            </a:pPr>
            <a:r>
              <a:rPr lang="en-US" sz="2000" dirty="0">
                <a:solidFill>
                  <a:srgbClr val="FFFF00"/>
                </a:solidFill>
                <a:latin typeface="Avenir"/>
              </a:rPr>
              <a:t>2. Prepare to hold the rope</a:t>
            </a:r>
          </a:p>
          <a:p>
            <a:pPr algn="ctr">
              <a:lnSpc>
                <a:spcPct val="90000"/>
              </a:lnSpc>
              <a:buClr>
                <a:srgbClr val="FFFFFF"/>
              </a:buClr>
              <a:buSzPts val="7200"/>
            </a:pPr>
            <a:endParaRPr lang="en-US" sz="2000" dirty="0">
              <a:solidFill>
                <a:srgbClr val="FFFF00"/>
              </a:solidFill>
              <a:latin typeface="Avenir"/>
            </a:endParaRPr>
          </a:p>
          <a:p>
            <a:pPr algn="ctr">
              <a:lnSpc>
                <a:spcPct val="90000"/>
              </a:lnSpc>
              <a:buClr>
                <a:srgbClr val="FFFFFF"/>
              </a:buClr>
              <a:buSzPts val="7200"/>
            </a:pPr>
            <a:r>
              <a:rPr lang="en-US" sz="2000" i="1" dirty="0">
                <a:solidFill>
                  <a:schemeClr val="bg1"/>
                </a:solidFill>
                <a:latin typeface="Avenir"/>
              </a:rPr>
              <a:t>Worship and delight in God for who he is, pray expectantly, allow the Holy Spirit to lead and direct you, be prepared to set people apart of the good of others</a:t>
            </a:r>
          </a:p>
          <a:p>
            <a:pPr algn="ctr">
              <a:lnSpc>
                <a:spcPct val="90000"/>
              </a:lnSpc>
              <a:buClr>
                <a:srgbClr val="FFFFFF"/>
              </a:buClr>
              <a:buSzPts val="7200"/>
            </a:pPr>
            <a:endParaRPr lang="en-US" sz="2000" dirty="0">
              <a:solidFill>
                <a:srgbClr val="FFFF00"/>
              </a:solidFill>
              <a:latin typeface="Avenir"/>
            </a:endParaRPr>
          </a:p>
          <a:p>
            <a:pPr algn="ctr">
              <a:lnSpc>
                <a:spcPct val="90000"/>
              </a:lnSpc>
              <a:buClr>
                <a:srgbClr val="FFFFFF"/>
              </a:buClr>
              <a:buSzPts val="7200"/>
            </a:pPr>
            <a:r>
              <a:rPr lang="en-US" sz="2000" dirty="0">
                <a:solidFill>
                  <a:srgbClr val="FFFF00"/>
                </a:solidFill>
                <a:latin typeface="Avenir"/>
              </a:rPr>
              <a:t>3. Take hold of the rope</a:t>
            </a:r>
          </a:p>
          <a:p>
            <a:pPr algn="ctr">
              <a:lnSpc>
                <a:spcPct val="90000"/>
              </a:lnSpc>
              <a:buClr>
                <a:srgbClr val="FFFFFF"/>
              </a:buClr>
              <a:buSzPts val="7200"/>
            </a:pPr>
            <a:endParaRPr lang="en-US" sz="2000" dirty="0">
              <a:solidFill>
                <a:srgbClr val="FFFF00"/>
              </a:solidFill>
              <a:latin typeface="Avenir"/>
            </a:endParaRPr>
          </a:p>
          <a:p>
            <a:pPr algn="ctr">
              <a:lnSpc>
                <a:spcPct val="90000"/>
              </a:lnSpc>
              <a:buClr>
                <a:srgbClr val="FFFFFF"/>
              </a:buClr>
              <a:buSzPts val="7200"/>
            </a:pPr>
            <a:r>
              <a:rPr lang="en-US" sz="2000" i="1" dirty="0">
                <a:solidFill>
                  <a:schemeClr val="bg1"/>
                </a:solidFill>
                <a:latin typeface="Avenir"/>
              </a:rPr>
              <a:t>Commission people to go well</a:t>
            </a:r>
          </a:p>
        </p:txBody>
      </p:sp>
    </p:spTree>
    <p:extLst>
      <p:ext uri="{BB962C8B-B14F-4D97-AF65-F5344CB8AC3E}">
        <p14:creationId xmlns:p14="http://schemas.microsoft.com/office/powerpoint/2010/main" val="2808855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5B8B-B08E-41DE-92E0-F14EAB1565D6}"/>
              </a:ext>
            </a:extLst>
          </p:cNvPr>
          <p:cNvSpPr>
            <a:spLocks noGrp="1"/>
          </p:cNvSpPr>
          <p:nvPr>
            <p:ph type="ctrTitle"/>
          </p:nvPr>
        </p:nvSpPr>
        <p:spPr>
          <a:xfrm>
            <a:off x="858077" y="236585"/>
            <a:ext cx="10088217" cy="836841"/>
          </a:xfrm>
        </p:spPr>
        <p:txBody>
          <a:bodyPr>
            <a:normAutofit fontScale="90000"/>
          </a:bodyPr>
          <a:lstStyle/>
          <a:p>
            <a:r>
              <a:rPr lang="en-AU" sz="6000" dirty="0"/>
              <a:t>Acts 11:19-30</a:t>
            </a:r>
          </a:p>
        </p:txBody>
      </p:sp>
      <p:sp>
        <p:nvSpPr>
          <p:cNvPr id="5" name="TextBox 4">
            <a:extLst>
              <a:ext uri="{FF2B5EF4-FFF2-40B4-BE49-F238E27FC236}">
                <a16:creationId xmlns:a16="http://schemas.microsoft.com/office/drawing/2014/main" id="{108C6E15-B990-4403-AE5F-6A53D6E3C87A}"/>
              </a:ext>
            </a:extLst>
          </p:cNvPr>
          <p:cNvSpPr txBox="1"/>
          <p:nvPr/>
        </p:nvSpPr>
        <p:spPr>
          <a:xfrm>
            <a:off x="520281" y="1073426"/>
            <a:ext cx="10918356" cy="452431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mn-cs"/>
              </a:rPr>
              <a:t>23</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When he arrived and saw the evidence of the grace of God, he was glad and encouraged them all to remain true to the Lord with all their hearts. </a:t>
            </a:r>
            <a:r>
              <a:rPr kumimoji="0" lang="en-US" sz="20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mn-cs"/>
              </a:rPr>
              <a:t>24</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He was a good man, full of the Holy Spirit and faith, and a great number of people were brought to the Lord. </a:t>
            </a:r>
            <a:r>
              <a:rPr kumimoji="0" lang="en-US" sz="20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mn-cs"/>
              </a:rPr>
              <a:t>25</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Then Barnabas went to Tarsus to look for Saul, </a:t>
            </a:r>
            <a:r>
              <a:rPr kumimoji="0" lang="en-US" sz="20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mn-cs"/>
              </a:rPr>
              <a:t>26</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and when he found him, he brought him to Antioch. So for a whole year Barnabas and Saul met with the church and taught great numbers of people. The disciples were called Christians first at Antioch. </a:t>
            </a:r>
            <a:endParaRPr kumimoji="0" lang="en-AU"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30738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5B8B-B08E-41DE-92E0-F14EAB1565D6}"/>
              </a:ext>
            </a:extLst>
          </p:cNvPr>
          <p:cNvSpPr>
            <a:spLocks noGrp="1"/>
          </p:cNvSpPr>
          <p:nvPr>
            <p:ph type="ctrTitle"/>
          </p:nvPr>
        </p:nvSpPr>
        <p:spPr>
          <a:xfrm>
            <a:off x="858077" y="236585"/>
            <a:ext cx="10088217" cy="836841"/>
          </a:xfrm>
        </p:spPr>
        <p:txBody>
          <a:bodyPr>
            <a:normAutofit fontScale="90000"/>
          </a:bodyPr>
          <a:lstStyle/>
          <a:p>
            <a:r>
              <a:rPr lang="en-AU" sz="6000" dirty="0"/>
              <a:t>Acts 11:19-30</a:t>
            </a:r>
          </a:p>
        </p:txBody>
      </p:sp>
      <p:sp>
        <p:nvSpPr>
          <p:cNvPr id="5" name="TextBox 4">
            <a:extLst>
              <a:ext uri="{FF2B5EF4-FFF2-40B4-BE49-F238E27FC236}">
                <a16:creationId xmlns:a16="http://schemas.microsoft.com/office/drawing/2014/main" id="{108C6E15-B990-4403-AE5F-6A53D6E3C87A}"/>
              </a:ext>
            </a:extLst>
          </p:cNvPr>
          <p:cNvSpPr txBox="1"/>
          <p:nvPr/>
        </p:nvSpPr>
        <p:spPr>
          <a:xfrm>
            <a:off x="520281" y="1073426"/>
            <a:ext cx="10918356" cy="4031873"/>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mn-cs"/>
              </a:rPr>
              <a:t>27</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During this time some prophets came down from Jerusalem to Antioch. </a:t>
            </a:r>
            <a:r>
              <a:rPr kumimoji="0" lang="en-US" sz="20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mn-cs"/>
              </a:rPr>
              <a:t>28</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One of them, named Agabus, stood up and through the Spirit predicted that a severe famine would spread over the entire Roman world. (This happened during the reign of Claudius.) </a:t>
            </a:r>
            <a:r>
              <a:rPr kumimoji="0" lang="en-US" sz="20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mn-cs"/>
              </a:rPr>
              <a:t>29</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The disciples, each according to his ability, decided to provide help for the brothers living in Judea. </a:t>
            </a:r>
            <a:r>
              <a:rPr kumimoji="0" lang="en-US" sz="20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mn-cs"/>
              </a:rPr>
              <a:t>30</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This they did, sending their gift to the elders by Barnabas and Saul.</a:t>
            </a:r>
            <a:endParaRPr kumimoji="0" lang="en-AU"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04743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5B8B-B08E-41DE-92E0-F14EAB1565D6}"/>
              </a:ext>
            </a:extLst>
          </p:cNvPr>
          <p:cNvSpPr>
            <a:spLocks noGrp="1"/>
          </p:cNvSpPr>
          <p:nvPr>
            <p:ph type="ctrTitle"/>
          </p:nvPr>
        </p:nvSpPr>
        <p:spPr>
          <a:xfrm>
            <a:off x="858077" y="236585"/>
            <a:ext cx="10088217" cy="836841"/>
          </a:xfrm>
        </p:spPr>
        <p:txBody>
          <a:bodyPr>
            <a:normAutofit fontScale="90000"/>
          </a:bodyPr>
          <a:lstStyle/>
          <a:p>
            <a:r>
              <a:rPr lang="en-AU" sz="6000" dirty="0"/>
              <a:t>Acts 12:25 – 13:3</a:t>
            </a:r>
          </a:p>
        </p:txBody>
      </p:sp>
      <p:sp>
        <p:nvSpPr>
          <p:cNvPr id="5" name="TextBox 4">
            <a:extLst>
              <a:ext uri="{FF2B5EF4-FFF2-40B4-BE49-F238E27FC236}">
                <a16:creationId xmlns:a16="http://schemas.microsoft.com/office/drawing/2014/main" id="{108C6E15-B990-4403-AE5F-6A53D6E3C87A}"/>
              </a:ext>
            </a:extLst>
          </p:cNvPr>
          <p:cNvSpPr txBox="1"/>
          <p:nvPr/>
        </p:nvSpPr>
        <p:spPr>
          <a:xfrm>
            <a:off x="520281" y="1073426"/>
            <a:ext cx="10918356" cy="6001643"/>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mn-cs"/>
              </a:rPr>
              <a:t>25</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When Barnabas and Saul had finished their mission, they returned from Jerusalem, taking with them John, also called Mark.</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orbel" panose="020B0503020204020204"/>
                <a:ea typeface="+mn-ea"/>
                <a:cs typeface="+mn-cs"/>
              </a:rPr>
              <a:t> </a:t>
            </a:r>
            <a:r>
              <a:rPr kumimoji="0" lang="en-US" sz="20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mn-cs"/>
              </a:rPr>
              <a:t>1</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In the church at Antioch there were prophets and teachers: Barnabas, Simeon called Niger, Lucius of Cyrene, Manaen (who had been brought up with Herod the tetrarch) and Saul. </a:t>
            </a:r>
            <a:r>
              <a:rPr kumimoji="0" lang="en-US" sz="20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mn-cs"/>
              </a:rPr>
              <a:t>2</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 While they were worshiping the Lord and fasting, the Holy Spirit said, "Set apart for me Barnabas and Saul for the work to which I have called them." </a:t>
            </a:r>
            <a:r>
              <a:rPr kumimoji="0" lang="en-US" sz="20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mn-cs"/>
              </a:rPr>
              <a:t>3</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 So after they had fasted and prayed, they placed their hands on them and sent them off.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47124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B2B2B"/>
        </a:solidFill>
        <a:effectLst/>
      </p:bgPr>
    </p:bg>
    <p:spTree>
      <p:nvGrpSpPr>
        <p:cNvPr id="1" name="Shape 155"/>
        <p:cNvGrpSpPr/>
        <p:nvPr/>
      </p:nvGrpSpPr>
      <p:grpSpPr>
        <a:xfrm>
          <a:off x="0" y="0"/>
          <a:ext cx="0" cy="0"/>
          <a:chOff x="0" y="0"/>
          <a:chExt cx="0" cy="0"/>
        </a:xfrm>
      </p:grpSpPr>
      <p:sp>
        <p:nvSpPr>
          <p:cNvPr id="156" name="Google Shape;156;g12e561ab4cd_0_34"/>
          <p:cNvSpPr/>
          <p:nvPr/>
        </p:nvSpPr>
        <p:spPr>
          <a:xfrm>
            <a:off x="0" y="0"/>
            <a:ext cx="12192000" cy="6858000"/>
          </a:xfrm>
          <a:prstGeom prst="rect">
            <a:avLst/>
          </a:prstGeom>
          <a:solidFill>
            <a:srgbClr val="2B2B2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157" name="Google Shape;157;g12e561ab4cd_0_34" descr="A group of plants growing in dirt&#10;&#10;Description automatically generated with low confidence"/>
          <p:cNvPicPr preferRelativeResize="0"/>
          <p:nvPr/>
        </p:nvPicPr>
        <p:blipFill rotWithShape="1">
          <a:blip r:embed="rId3">
            <a:alphaModFix/>
          </a:blip>
          <a:srcRect t="13126"/>
          <a:stretch/>
        </p:blipFill>
        <p:spPr>
          <a:xfrm>
            <a:off x="20" y="10"/>
            <a:ext cx="12191979" cy="6857990"/>
          </a:xfrm>
          <a:prstGeom prst="rect">
            <a:avLst/>
          </a:prstGeom>
          <a:noFill/>
          <a:ln>
            <a:noFill/>
          </a:ln>
        </p:spPr>
      </p:pic>
      <p:sp>
        <p:nvSpPr>
          <p:cNvPr id="158" name="Google Shape;158;g12e561ab4cd_0_34"/>
          <p:cNvSpPr/>
          <p:nvPr/>
        </p:nvSpPr>
        <p:spPr>
          <a:xfrm>
            <a:off x="1" y="0"/>
            <a:ext cx="12192000" cy="6858000"/>
          </a:xfrm>
          <a:prstGeom prst="rect">
            <a:avLst/>
          </a:prstGeom>
          <a:gradFill>
            <a:gsLst>
              <a:gs pos="0">
                <a:srgbClr val="000000"/>
              </a:gs>
              <a:gs pos="30000">
                <a:srgbClr val="000000"/>
              </a:gs>
              <a:gs pos="100000">
                <a:srgbClr val="000000">
                  <a:alpha val="0"/>
                </a:srgbClr>
              </a:gs>
            </a:gsLst>
            <a:lin ang="239989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59" name="Google Shape;159;g12e561ab4cd_0_34"/>
          <p:cNvSpPr txBox="1">
            <a:spLocks noGrp="1"/>
          </p:cNvSpPr>
          <p:nvPr>
            <p:ph type="ctrTitle"/>
          </p:nvPr>
        </p:nvSpPr>
        <p:spPr>
          <a:xfrm>
            <a:off x="898017" y="1018123"/>
            <a:ext cx="7407900" cy="2506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7200"/>
              <a:buFont typeface="Arial"/>
              <a:buNone/>
            </a:pPr>
            <a:r>
              <a:rPr lang="en-US" dirty="0">
                <a:solidFill>
                  <a:srgbClr val="FFFFFF"/>
                </a:solidFill>
              </a:rPr>
              <a:t>The Early Church Matures</a:t>
            </a:r>
            <a:endParaRPr dirty="0">
              <a:solidFill>
                <a:srgbClr val="FFFFFF"/>
              </a:solidFill>
            </a:endParaRPr>
          </a:p>
        </p:txBody>
      </p:sp>
      <p:sp>
        <p:nvSpPr>
          <p:cNvPr id="160" name="Google Shape;160;g12e561ab4cd_0_34"/>
          <p:cNvSpPr txBox="1">
            <a:spLocks noGrp="1"/>
          </p:cNvSpPr>
          <p:nvPr>
            <p:ph type="subTitle" idx="1"/>
          </p:nvPr>
        </p:nvSpPr>
        <p:spPr>
          <a:xfrm>
            <a:off x="898017" y="3602174"/>
            <a:ext cx="4992420" cy="1767268"/>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100000"/>
              </a:lnSpc>
              <a:spcBef>
                <a:spcPts val="0"/>
              </a:spcBef>
              <a:spcAft>
                <a:spcPts val="0"/>
              </a:spcAft>
              <a:buClr>
                <a:srgbClr val="FFFFFF"/>
              </a:buClr>
              <a:buSzPts val="4000"/>
              <a:buNone/>
            </a:pPr>
            <a:r>
              <a:rPr lang="en-US" sz="4000" dirty="0">
                <a:solidFill>
                  <a:srgbClr val="FFFFFF"/>
                </a:solidFill>
              </a:rPr>
              <a:t>Mission and Growth</a:t>
            </a:r>
          </a:p>
          <a:p>
            <a:pPr marL="0" lvl="0" indent="0" algn="l" rtl="0">
              <a:lnSpc>
                <a:spcPct val="100000"/>
              </a:lnSpc>
              <a:spcBef>
                <a:spcPts val="0"/>
              </a:spcBef>
              <a:spcAft>
                <a:spcPts val="0"/>
              </a:spcAft>
              <a:buClr>
                <a:srgbClr val="FFFFFF"/>
              </a:buClr>
              <a:buSzPts val="4000"/>
              <a:buNone/>
            </a:pPr>
            <a:endParaRPr lang="en-US" sz="4000" dirty="0">
              <a:solidFill>
                <a:srgbClr val="FFFFFF"/>
              </a:solidFill>
            </a:endParaRPr>
          </a:p>
          <a:p>
            <a:pPr marL="0" lvl="0" indent="0" algn="l" rtl="0">
              <a:lnSpc>
                <a:spcPct val="100000"/>
              </a:lnSpc>
              <a:spcBef>
                <a:spcPts val="0"/>
              </a:spcBef>
              <a:spcAft>
                <a:spcPts val="0"/>
              </a:spcAft>
              <a:buClr>
                <a:srgbClr val="FFFFFF"/>
              </a:buClr>
              <a:buSzPts val="4000"/>
              <a:buNone/>
            </a:pPr>
            <a:r>
              <a:rPr lang="en-US" sz="4000" i="1" dirty="0">
                <a:solidFill>
                  <a:srgbClr val="FFFFFF"/>
                </a:solidFill>
              </a:rPr>
              <a:t>Becoming a Sending Church: The Church at Antioch </a:t>
            </a:r>
          </a:p>
          <a:p>
            <a:pPr marL="0" lvl="0" indent="0" algn="l" rtl="0">
              <a:lnSpc>
                <a:spcPct val="100000"/>
              </a:lnSpc>
              <a:spcBef>
                <a:spcPts val="0"/>
              </a:spcBef>
              <a:spcAft>
                <a:spcPts val="0"/>
              </a:spcAft>
              <a:buClr>
                <a:srgbClr val="FFFFFF"/>
              </a:buClr>
              <a:buSzPts val="4000"/>
              <a:buNone/>
            </a:pPr>
            <a:endParaRPr lang="en-US" sz="4000" i="1" dirty="0">
              <a:solidFill>
                <a:srgbClr val="FFFFFF"/>
              </a:solidFill>
            </a:endParaRPr>
          </a:p>
          <a:p>
            <a:pPr marL="0" lvl="0" indent="0" algn="l" rtl="0">
              <a:lnSpc>
                <a:spcPct val="100000"/>
              </a:lnSpc>
              <a:spcBef>
                <a:spcPts val="0"/>
              </a:spcBef>
              <a:spcAft>
                <a:spcPts val="0"/>
              </a:spcAft>
              <a:buClr>
                <a:srgbClr val="FFFFFF"/>
              </a:buClr>
              <a:buSzPts val="4000"/>
              <a:buNone/>
            </a:pPr>
            <a:endParaRPr sz="4000" i="1" dirty="0">
              <a:solidFill>
                <a:srgbClr val="FFFFFF"/>
              </a:solidFill>
            </a:endParaRPr>
          </a:p>
        </p:txBody>
      </p:sp>
      <p:cxnSp>
        <p:nvCxnSpPr>
          <p:cNvPr id="161" name="Google Shape;161;g12e561ab4cd_0_34"/>
          <p:cNvCxnSpPr/>
          <p:nvPr/>
        </p:nvCxnSpPr>
        <p:spPr>
          <a:xfrm>
            <a:off x="758952" y="1143293"/>
            <a:ext cx="0" cy="5714700"/>
          </a:xfrm>
          <a:prstGeom prst="straightConnector1">
            <a:avLst/>
          </a:prstGeom>
          <a:noFill/>
          <a:ln w="19050" cap="flat" cmpd="sng">
            <a:solidFill>
              <a:srgbClr val="FFFFFF"/>
            </a:solidFill>
            <a:prstDash val="solid"/>
            <a:miter lim="800000"/>
            <a:headEnd type="none" w="sm" len="sm"/>
            <a:tailEnd type="none" w="sm" len="sm"/>
          </a:ln>
        </p:spPr>
      </p:cxnSp>
      <p:sp>
        <p:nvSpPr>
          <p:cNvPr id="162" name="Google Shape;162;g12e561ab4cd_0_34"/>
          <p:cNvSpPr/>
          <p:nvPr/>
        </p:nvSpPr>
        <p:spPr>
          <a:xfrm>
            <a:off x="11784011" y="1143293"/>
            <a:ext cx="407986" cy="819147"/>
          </a:xfrm>
          <a:custGeom>
            <a:avLst/>
            <a:gdLst/>
            <a:ahLst/>
            <a:cxnLst/>
            <a:rect l="l" t="t" r="r" b="b"/>
            <a:pathLst>
              <a:path w="1799" h="3612" extrusionOk="0">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FEFEF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Avenir"/>
              <a:ea typeface="Avenir"/>
              <a:cs typeface="Avenir"/>
              <a:sym typeface="Avenir"/>
            </a:endParaRPr>
          </a:p>
        </p:txBody>
      </p:sp>
      <p:sp>
        <p:nvSpPr>
          <p:cNvPr id="163" name="Google Shape;163;g12e561ab4cd_0_34"/>
          <p:cNvSpPr txBox="1"/>
          <p:nvPr/>
        </p:nvSpPr>
        <p:spPr>
          <a:xfrm>
            <a:off x="898025" y="5634925"/>
            <a:ext cx="8386800" cy="600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700">
                <a:solidFill>
                  <a:schemeClr val="lt1"/>
                </a:solidFill>
                <a:latin typeface="Avenir"/>
                <a:ea typeface="Avenir"/>
                <a:cs typeface="Avenir"/>
                <a:sym typeface="Avenir"/>
              </a:rPr>
              <a:t>June 26th - Elisa Dickenson</a:t>
            </a:r>
            <a:endParaRPr sz="2700">
              <a:solidFill>
                <a:schemeClr val="lt1"/>
              </a:solidFill>
              <a:latin typeface="Avenir"/>
              <a:ea typeface="Avenir"/>
              <a:cs typeface="Avenir"/>
              <a:sym typeface="Aveni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1F3319"/>
            </a:gs>
            <a:gs pos="50000">
              <a:srgbClr val="23481C"/>
            </a:gs>
            <a:gs pos="100000">
              <a:srgbClr val="1D3418"/>
            </a:gs>
          </a:gsLst>
          <a:lin ang="16200000" scaled="0"/>
        </a:gradFill>
        <a:effectLst/>
      </p:bgPr>
    </p:bg>
    <p:spTree>
      <p:nvGrpSpPr>
        <p:cNvPr id="1" name="Shape 167"/>
        <p:cNvGrpSpPr/>
        <p:nvPr/>
      </p:nvGrpSpPr>
      <p:grpSpPr>
        <a:xfrm>
          <a:off x="0" y="0"/>
          <a:ext cx="0" cy="0"/>
          <a:chOff x="0" y="0"/>
          <a:chExt cx="0" cy="0"/>
        </a:xfrm>
      </p:grpSpPr>
      <p:sp>
        <p:nvSpPr>
          <p:cNvPr id="168" name="Google Shape;168;p2"/>
          <p:cNvSpPr txBox="1"/>
          <p:nvPr/>
        </p:nvSpPr>
        <p:spPr>
          <a:xfrm>
            <a:off x="202130" y="202131"/>
            <a:ext cx="4340993"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lt1"/>
                </a:solidFill>
                <a:latin typeface="Avenir"/>
                <a:ea typeface="Avenir"/>
                <a:cs typeface="Avenir"/>
                <a:sym typeface="Avenir"/>
              </a:rPr>
              <a:t>Mission and Growth</a:t>
            </a:r>
            <a:endParaRPr sz="2400" dirty="0">
              <a:solidFill>
                <a:schemeClr val="lt1"/>
              </a:solidFill>
              <a:latin typeface="Avenir"/>
              <a:ea typeface="Avenir"/>
              <a:cs typeface="Avenir"/>
              <a:sym typeface="Avenir"/>
            </a:endParaRPr>
          </a:p>
        </p:txBody>
      </p:sp>
      <p:sp>
        <p:nvSpPr>
          <p:cNvPr id="169" name="Google Shape;169;p2"/>
          <p:cNvSpPr txBox="1"/>
          <p:nvPr/>
        </p:nvSpPr>
        <p:spPr>
          <a:xfrm>
            <a:off x="4543125" y="200175"/>
            <a:ext cx="7400100" cy="461624"/>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2400" dirty="0">
                <a:solidFill>
                  <a:schemeClr val="lt1"/>
                </a:solidFill>
                <a:latin typeface="Avenir"/>
                <a:ea typeface="Avenir"/>
                <a:cs typeface="Avenir"/>
                <a:sym typeface="Avenir"/>
              </a:rPr>
              <a:t>The Church at Antioch: Acts 11: 19-30, 12:25, 13:1-3 </a:t>
            </a:r>
            <a:endParaRPr sz="2400" dirty="0">
              <a:solidFill>
                <a:schemeClr val="lt1"/>
              </a:solidFill>
              <a:latin typeface="Avenir"/>
              <a:ea typeface="Avenir"/>
              <a:cs typeface="Avenir"/>
              <a:sym typeface="Avenir"/>
            </a:endParaRPr>
          </a:p>
        </p:txBody>
      </p:sp>
      <p:sp>
        <p:nvSpPr>
          <p:cNvPr id="5" name="Google Shape;159;g12e561ab4cd_0_34">
            <a:extLst>
              <a:ext uri="{FF2B5EF4-FFF2-40B4-BE49-F238E27FC236}">
                <a16:creationId xmlns:a16="http://schemas.microsoft.com/office/drawing/2014/main" id="{4B5F2998-6440-3F99-367D-0FAE2E785481}"/>
              </a:ext>
            </a:extLst>
          </p:cNvPr>
          <p:cNvSpPr txBox="1">
            <a:spLocks/>
          </p:cNvSpPr>
          <p:nvPr/>
        </p:nvSpPr>
        <p:spPr>
          <a:xfrm>
            <a:off x="584791" y="797442"/>
            <a:ext cx="4986669" cy="5433237"/>
          </a:xfrm>
          <a:prstGeom prst="rect">
            <a:avLst/>
          </a:prstGeom>
          <a:noFill/>
          <a:ln>
            <a:noFill/>
          </a:ln>
        </p:spPr>
        <p:txBody>
          <a:bodyPr spcFirstLastPara="1" wrap="square" lIns="91425" tIns="45700" rIns="91425" bIns="45700" anchor="t" anchorCtr="0">
            <a:normAutofit lnSpcReduction="1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Clr>
                <a:srgbClr val="FFFFFF"/>
              </a:buClr>
              <a:buSzPts val="7200"/>
            </a:pPr>
            <a:r>
              <a:rPr lang="en-US" sz="1800" dirty="0">
                <a:solidFill>
                  <a:srgbClr val="FFFFFF"/>
                </a:solidFill>
                <a:latin typeface="Avenir"/>
              </a:rPr>
              <a:t>Quick facts about Antioch: </a:t>
            </a:r>
          </a:p>
          <a:p>
            <a:pPr>
              <a:lnSpc>
                <a:spcPct val="90000"/>
              </a:lnSpc>
              <a:buClr>
                <a:srgbClr val="FFFFFF"/>
              </a:buClr>
              <a:buSzPts val="7200"/>
            </a:pPr>
            <a:endParaRPr lang="en-US" sz="1800" dirty="0">
              <a:solidFill>
                <a:srgbClr val="FFFFFF"/>
              </a:solidFill>
              <a:latin typeface="Avenir"/>
            </a:endParaRPr>
          </a:p>
          <a:p>
            <a:pPr marL="742950" lvl="1" indent="-285750">
              <a:lnSpc>
                <a:spcPct val="107000"/>
              </a:lnSpc>
              <a:buClr>
                <a:schemeClr val="bg1"/>
              </a:buClr>
              <a:buFont typeface="Arial" panose="020B0604020202020204" pitchFamily="34" charset="0"/>
              <a:buChar char="•"/>
            </a:pPr>
            <a:r>
              <a:rPr lang="en-AU" sz="1800" dirty="0">
                <a:solidFill>
                  <a:schemeClr val="bg1"/>
                </a:solidFill>
                <a:effectLst/>
                <a:latin typeface="Avenir"/>
                <a:ea typeface="Calibri" panose="020F0502020204030204" pitchFamily="34" charset="0"/>
                <a:cs typeface="Times New Roman" panose="02020603050405020304" pitchFamily="18" charset="0"/>
              </a:rPr>
              <a:t>Capital city of the Roman province of Syria </a:t>
            </a:r>
          </a:p>
          <a:p>
            <a:pPr marL="742950" lvl="1" indent="-285750">
              <a:lnSpc>
                <a:spcPct val="107000"/>
              </a:lnSpc>
              <a:buClr>
                <a:schemeClr val="bg1"/>
              </a:buClr>
              <a:buFont typeface="Arial" panose="020B0604020202020204" pitchFamily="34" charset="0"/>
              <a:buChar char="•"/>
            </a:pPr>
            <a:r>
              <a:rPr lang="en-AU" sz="1800" dirty="0">
                <a:solidFill>
                  <a:schemeClr val="bg1"/>
                </a:solidFill>
                <a:effectLst/>
                <a:latin typeface="Avenir"/>
                <a:ea typeface="Calibri" panose="020F0502020204030204" pitchFamily="34" charset="0"/>
                <a:cs typeface="Times New Roman" panose="02020603050405020304" pitchFamily="18" charset="0"/>
              </a:rPr>
              <a:t>After Rome and Alexandria, Antioch was the largest city in the Roman World</a:t>
            </a:r>
          </a:p>
          <a:p>
            <a:pPr marL="742950" lvl="1" indent="-285750">
              <a:lnSpc>
                <a:spcPct val="107000"/>
              </a:lnSpc>
              <a:buClr>
                <a:schemeClr val="bg1"/>
              </a:buClr>
              <a:buFont typeface="Arial" panose="020B0604020202020204" pitchFamily="34" charset="0"/>
              <a:buChar char="•"/>
            </a:pPr>
            <a:r>
              <a:rPr lang="en-AU" sz="1800" dirty="0">
                <a:solidFill>
                  <a:schemeClr val="bg1"/>
                </a:solidFill>
                <a:latin typeface="Avenir"/>
                <a:ea typeface="Calibri" panose="020F0502020204030204" pitchFamily="34" charset="0"/>
                <a:cs typeface="Times New Roman" panose="02020603050405020304" pitchFamily="18" charset="0"/>
              </a:rPr>
              <a:t>Population was approximately 500,000</a:t>
            </a:r>
            <a:endParaRPr lang="en-AU" sz="1800" dirty="0">
              <a:solidFill>
                <a:schemeClr val="bg1"/>
              </a:solidFill>
              <a:effectLst/>
              <a:latin typeface="Avenir"/>
              <a:ea typeface="Calibri" panose="020F0502020204030204" pitchFamily="34" charset="0"/>
              <a:cs typeface="Times New Roman" panose="02020603050405020304" pitchFamily="18" charset="0"/>
            </a:endParaRPr>
          </a:p>
          <a:p>
            <a:pPr marL="742950" lvl="1" indent="-285750">
              <a:lnSpc>
                <a:spcPct val="107000"/>
              </a:lnSpc>
              <a:buClr>
                <a:schemeClr val="bg1"/>
              </a:buClr>
              <a:buFont typeface="Arial" panose="020B0604020202020204" pitchFamily="34" charset="0"/>
              <a:buChar char="•"/>
            </a:pPr>
            <a:r>
              <a:rPr lang="en-AU" sz="1800" dirty="0">
                <a:solidFill>
                  <a:schemeClr val="bg1"/>
                </a:solidFill>
                <a:latin typeface="Avenir"/>
                <a:ea typeface="Calibri" panose="020F0502020204030204" pitchFamily="34" charset="0"/>
                <a:cs typeface="Times New Roman" panose="02020603050405020304" pitchFamily="18" charset="0"/>
              </a:rPr>
              <a:t>T</a:t>
            </a:r>
            <a:r>
              <a:rPr lang="en-AU" sz="1800" dirty="0">
                <a:solidFill>
                  <a:schemeClr val="bg1"/>
                </a:solidFill>
                <a:effectLst/>
                <a:latin typeface="Avenir"/>
                <a:ea typeface="Calibri" panose="020F0502020204030204" pitchFamily="34" charset="0"/>
                <a:cs typeface="Times New Roman" panose="02020603050405020304" pitchFamily="18" charset="0"/>
              </a:rPr>
              <a:t>he centre of worship for several pagan cults (pluralistic and idolatrous). </a:t>
            </a:r>
          </a:p>
          <a:p>
            <a:pPr marL="742950" lvl="1" indent="-285750">
              <a:lnSpc>
                <a:spcPct val="107000"/>
              </a:lnSpc>
              <a:buClr>
                <a:schemeClr val="bg1"/>
              </a:buClr>
              <a:buFont typeface="Arial" panose="020B0604020202020204" pitchFamily="34" charset="0"/>
              <a:buChar char="•"/>
            </a:pPr>
            <a:r>
              <a:rPr lang="en-AU" sz="1800" dirty="0">
                <a:solidFill>
                  <a:schemeClr val="bg1"/>
                </a:solidFill>
                <a:latin typeface="Avenir"/>
                <a:ea typeface="Calibri" panose="020F0502020204030204" pitchFamily="34" charset="0"/>
                <a:cs typeface="Times New Roman" panose="02020603050405020304" pitchFamily="18" charset="0"/>
              </a:rPr>
              <a:t>The</a:t>
            </a:r>
            <a:r>
              <a:rPr lang="en-AU" sz="1800" dirty="0">
                <a:solidFill>
                  <a:schemeClr val="bg1"/>
                </a:solidFill>
                <a:effectLst/>
                <a:latin typeface="Avenir"/>
                <a:ea typeface="Calibri" panose="020F0502020204030204" pitchFamily="34" charset="0"/>
                <a:cs typeface="Times New Roman" panose="02020603050405020304" pitchFamily="18" charset="0"/>
              </a:rPr>
              <a:t> base for the Roman Military </a:t>
            </a:r>
          </a:p>
          <a:p>
            <a:pPr marL="742950" lvl="1" indent="-285750">
              <a:lnSpc>
                <a:spcPct val="107000"/>
              </a:lnSpc>
              <a:buClr>
                <a:schemeClr val="bg1"/>
              </a:buClr>
              <a:buFont typeface="Arial" panose="020B0604020202020204" pitchFamily="34" charset="0"/>
              <a:buChar char="•"/>
            </a:pPr>
            <a:r>
              <a:rPr lang="en-AU" sz="1800" dirty="0">
                <a:solidFill>
                  <a:schemeClr val="bg1"/>
                </a:solidFill>
                <a:latin typeface="Avenir"/>
                <a:ea typeface="Calibri" panose="020F0502020204030204" pitchFamily="34" charset="0"/>
                <a:cs typeface="Times New Roman" panose="02020603050405020304" pitchFamily="18" charset="0"/>
              </a:rPr>
              <a:t>Vital c</a:t>
            </a:r>
            <a:r>
              <a:rPr lang="en-AU" sz="1800" dirty="0">
                <a:solidFill>
                  <a:schemeClr val="bg1"/>
                </a:solidFill>
                <a:effectLst/>
                <a:latin typeface="Avenir"/>
                <a:ea typeface="Calibri" panose="020F0502020204030204" pitchFamily="34" charset="0"/>
                <a:cs typeface="Times New Roman" panose="02020603050405020304" pitchFamily="18" charset="0"/>
              </a:rPr>
              <a:t>ommercial centre – the gateway to the eastern world. </a:t>
            </a:r>
          </a:p>
          <a:p>
            <a:pPr marL="742950" lvl="1" indent="-285750">
              <a:lnSpc>
                <a:spcPct val="107000"/>
              </a:lnSpc>
              <a:buClr>
                <a:schemeClr val="bg1"/>
              </a:buClr>
              <a:buFont typeface="Arial" panose="020B0604020202020204" pitchFamily="34" charset="0"/>
              <a:buChar char="•"/>
            </a:pPr>
            <a:r>
              <a:rPr lang="en-AU" sz="1800" dirty="0">
                <a:solidFill>
                  <a:schemeClr val="bg1"/>
                </a:solidFill>
                <a:effectLst/>
                <a:latin typeface="Avenir"/>
                <a:ea typeface="Calibri" panose="020F0502020204030204" pitchFamily="34" charset="0"/>
                <a:cs typeface="Times New Roman" panose="02020603050405020304" pitchFamily="18" charset="0"/>
              </a:rPr>
              <a:t>The city served as a crossroads -  had major highways going to the north, south, and east. </a:t>
            </a:r>
          </a:p>
          <a:p>
            <a:pPr marL="742950" lvl="1" indent="-285750">
              <a:lnSpc>
                <a:spcPct val="107000"/>
              </a:lnSpc>
              <a:buClr>
                <a:schemeClr val="bg1"/>
              </a:buClr>
              <a:buFont typeface="Arial" panose="020B0604020202020204" pitchFamily="34" charset="0"/>
              <a:buChar char="•"/>
            </a:pPr>
            <a:r>
              <a:rPr lang="en-AU" sz="1800" dirty="0">
                <a:solidFill>
                  <a:schemeClr val="bg1"/>
                </a:solidFill>
                <a:latin typeface="Avenir"/>
                <a:ea typeface="Calibri" panose="020F0502020204030204" pitchFamily="34" charset="0"/>
                <a:cs typeface="Times New Roman" panose="02020603050405020304" pitchFamily="18" charset="0"/>
              </a:rPr>
              <a:t>Diverse - </a:t>
            </a:r>
            <a:r>
              <a:rPr lang="en-AU" sz="1800" dirty="0">
                <a:solidFill>
                  <a:schemeClr val="bg1"/>
                </a:solidFill>
                <a:effectLst/>
                <a:latin typeface="Avenir"/>
                <a:ea typeface="Calibri" panose="020F0502020204030204" pitchFamily="34" charset="0"/>
                <a:cs typeface="Times New Roman" panose="02020603050405020304" pitchFamily="18" charset="0"/>
              </a:rPr>
              <a:t>Greeks, Romans, Syrians, Phoenicians, Jews, Arabs, Egyptians, Africans, Indians, and Asians all populated Antioch</a:t>
            </a:r>
          </a:p>
          <a:p>
            <a:pPr marL="742950" lvl="1" indent="-285750">
              <a:lnSpc>
                <a:spcPct val="107000"/>
              </a:lnSpc>
              <a:buClr>
                <a:schemeClr val="bg1"/>
              </a:buClr>
              <a:buFont typeface="Arial" panose="020B0604020202020204" pitchFamily="34" charset="0"/>
              <a:buChar char="•"/>
            </a:pPr>
            <a:r>
              <a:rPr lang="en-AU" sz="1800" dirty="0">
                <a:solidFill>
                  <a:schemeClr val="bg1"/>
                </a:solidFill>
                <a:effectLst/>
                <a:latin typeface="Avenir"/>
                <a:ea typeface="Calibri" panose="020F0502020204030204" pitchFamily="34" charset="0"/>
                <a:cs typeface="Times New Roman" panose="02020603050405020304" pitchFamily="18" charset="0"/>
              </a:rPr>
              <a:t>In the modern day world, now in Turkey, as a city called Antakya.</a:t>
            </a:r>
          </a:p>
          <a:p>
            <a:pPr>
              <a:lnSpc>
                <a:spcPct val="90000"/>
              </a:lnSpc>
              <a:buClr>
                <a:srgbClr val="FFFFFF"/>
              </a:buClr>
              <a:buSzPts val="7200"/>
            </a:pPr>
            <a:endParaRPr lang="en-US" sz="1800" dirty="0">
              <a:solidFill>
                <a:srgbClr val="FFFFFF"/>
              </a:solidFill>
              <a:latin typeface="Avenir"/>
            </a:endParaRPr>
          </a:p>
        </p:txBody>
      </p:sp>
      <p:pic>
        <p:nvPicPr>
          <p:cNvPr id="4" name="Picture 3" descr="Map&#10;&#10;Description automatically generated">
            <a:extLst>
              <a:ext uri="{FF2B5EF4-FFF2-40B4-BE49-F238E27FC236}">
                <a16:creationId xmlns:a16="http://schemas.microsoft.com/office/drawing/2014/main" id="{E8607B36-854D-EECA-2239-58D91269E182}"/>
              </a:ext>
            </a:extLst>
          </p:cNvPr>
          <p:cNvPicPr>
            <a:picLocks noChangeAspect="1"/>
          </p:cNvPicPr>
          <p:nvPr/>
        </p:nvPicPr>
        <p:blipFill>
          <a:blip r:embed="rId3"/>
          <a:stretch>
            <a:fillRect/>
          </a:stretch>
        </p:blipFill>
        <p:spPr>
          <a:xfrm>
            <a:off x="5954863" y="1427088"/>
            <a:ext cx="6070559" cy="419753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1F3319"/>
            </a:gs>
            <a:gs pos="50000">
              <a:srgbClr val="23481C"/>
            </a:gs>
            <a:gs pos="100000">
              <a:srgbClr val="1D3418"/>
            </a:gs>
          </a:gsLst>
          <a:lin ang="16200000" scaled="0"/>
        </a:gradFill>
        <a:effectLst/>
      </p:bgPr>
    </p:bg>
    <p:spTree>
      <p:nvGrpSpPr>
        <p:cNvPr id="1" name="Shape 167"/>
        <p:cNvGrpSpPr/>
        <p:nvPr/>
      </p:nvGrpSpPr>
      <p:grpSpPr>
        <a:xfrm>
          <a:off x="0" y="0"/>
          <a:ext cx="0" cy="0"/>
          <a:chOff x="0" y="0"/>
          <a:chExt cx="0" cy="0"/>
        </a:xfrm>
      </p:grpSpPr>
      <p:sp>
        <p:nvSpPr>
          <p:cNvPr id="168" name="Google Shape;168;p2"/>
          <p:cNvSpPr txBox="1"/>
          <p:nvPr/>
        </p:nvSpPr>
        <p:spPr>
          <a:xfrm>
            <a:off x="202130" y="202131"/>
            <a:ext cx="4340993"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lt1"/>
                </a:solidFill>
                <a:latin typeface="Avenir"/>
                <a:ea typeface="Avenir"/>
                <a:cs typeface="Avenir"/>
                <a:sym typeface="Avenir"/>
              </a:rPr>
              <a:t>Mission and Growth</a:t>
            </a:r>
            <a:endParaRPr sz="2400" dirty="0">
              <a:solidFill>
                <a:schemeClr val="lt1"/>
              </a:solidFill>
              <a:latin typeface="Avenir"/>
              <a:ea typeface="Avenir"/>
              <a:cs typeface="Avenir"/>
              <a:sym typeface="Avenir"/>
            </a:endParaRPr>
          </a:p>
        </p:txBody>
      </p:sp>
      <p:sp>
        <p:nvSpPr>
          <p:cNvPr id="169" name="Google Shape;169;p2"/>
          <p:cNvSpPr txBox="1"/>
          <p:nvPr/>
        </p:nvSpPr>
        <p:spPr>
          <a:xfrm>
            <a:off x="4543125" y="200175"/>
            <a:ext cx="7400100" cy="461624"/>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2400" dirty="0">
                <a:solidFill>
                  <a:schemeClr val="lt1"/>
                </a:solidFill>
                <a:latin typeface="Avenir"/>
                <a:ea typeface="Avenir"/>
                <a:cs typeface="Avenir"/>
                <a:sym typeface="Avenir"/>
              </a:rPr>
              <a:t>The Church at Antioch: Acts 11: 19-30, 12:25, 13:1-3 </a:t>
            </a:r>
            <a:endParaRPr sz="2400" dirty="0">
              <a:solidFill>
                <a:schemeClr val="lt1"/>
              </a:solidFill>
              <a:latin typeface="Avenir"/>
              <a:ea typeface="Avenir"/>
              <a:cs typeface="Avenir"/>
              <a:sym typeface="Avenir"/>
            </a:endParaRPr>
          </a:p>
        </p:txBody>
      </p:sp>
      <p:sp>
        <p:nvSpPr>
          <p:cNvPr id="5" name="Google Shape;159;g12e561ab4cd_0_34">
            <a:extLst>
              <a:ext uri="{FF2B5EF4-FFF2-40B4-BE49-F238E27FC236}">
                <a16:creationId xmlns:a16="http://schemas.microsoft.com/office/drawing/2014/main" id="{4B5F2998-6440-3F99-367D-0FAE2E785481}"/>
              </a:ext>
            </a:extLst>
          </p:cNvPr>
          <p:cNvSpPr txBox="1">
            <a:spLocks/>
          </p:cNvSpPr>
          <p:nvPr/>
        </p:nvSpPr>
        <p:spPr>
          <a:xfrm>
            <a:off x="898016" y="1018122"/>
            <a:ext cx="10032253" cy="5350779"/>
          </a:xfrm>
          <a:prstGeom prst="rect">
            <a:avLst/>
          </a:prstGeom>
          <a:noFill/>
          <a:ln>
            <a:noFill/>
          </a:ln>
        </p:spPr>
        <p:txBody>
          <a:bodyPr spcFirstLastPara="1" wrap="square" lIns="91425" tIns="45700" rIns="91425" bIns="45700" anchor="t" anchorCtr="0">
            <a:normAutofit fontScale="92500" lnSpcReduction="1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Clr>
                <a:srgbClr val="FFFFFF"/>
              </a:buClr>
              <a:buSzPts val="7200"/>
            </a:pPr>
            <a:r>
              <a:rPr lang="en-US" sz="3000" b="1" u="sng" dirty="0">
                <a:solidFill>
                  <a:srgbClr val="FFFFFF"/>
                </a:solidFill>
                <a:latin typeface="Avenir"/>
              </a:rPr>
              <a:t>Why do we want to be a sending church? </a:t>
            </a:r>
          </a:p>
          <a:p>
            <a:pPr>
              <a:lnSpc>
                <a:spcPct val="90000"/>
              </a:lnSpc>
              <a:buClr>
                <a:srgbClr val="FFFFFF"/>
              </a:buClr>
              <a:buSzPts val="7200"/>
            </a:pPr>
            <a:endParaRPr lang="en-US" sz="3000" b="1" u="sng" dirty="0">
              <a:solidFill>
                <a:srgbClr val="FFFFFF"/>
              </a:solidFill>
              <a:latin typeface="Avenir"/>
            </a:endParaRPr>
          </a:p>
          <a:p>
            <a:pPr>
              <a:lnSpc>
                <a:spcPct val="90000"/>
              </a:lnSpc>
              <a:buClr>
                <a:srgbClr val="FFFFFF"/>
              </a:buClr>
              <a:buSzPts val="7200"/>
            </a:pPr>
            <a:endParaRPr lang="en-US" sz="3000" b="1" u="sng" dirty="0">
              <a:solidFill>
                <a:srgbClr val="FFFFFF"/>
              </a:solidFill>
              <a:latin typeface="Avenir"/>
            </a:endParaRPr>
          </a:p>
          <a:p>
            <a:pPr algn="l"/>
            <a:r>
              <a:rPr lang="en-US" sz="3000" b="1" i="0" dirty="0">
                <a:solidFill>
                  <a:schemeClr val="bg1"/>
                </a:solidFill>
                <a:effectLst/>
                <a:latin typeface="Avenir"/>
              </a:rPr>
              <a:t>The Great Commission</a:t>
            </a:r>
          </a:p>
          <a:p>
            <a:pPr algn="l"/>
            <a:endParaRPr lang="en-US" sz="3000" b="1" i="0" dirty="0">
              <a:solidFill>
                <a:schemeClr val="bg1"/>
              </a:solidFill>
              <a:effectLst/>
              <a:latin typeface="Avenir"/>
            </a:endParaRPr>
          </a:p>
          <a:p>
            <a:pPr algn="l"/>
            <a:r>
              <a:rPr lang="en-US" sz="3000" b="1" i="0" baseline="30000" dirty="0">
                <a:solidFill>
                  <a:schemeClr val="bg1"/>
                </a:solidFill>
                <a:effectLst/>
                <a:latin typeface="Avenir"/>
              </a:rPr>
              <a:t>16</a:t>
            </a:r>
            <a:r>
              <a:rPr lang="en-US" sz="3000" b="1" i="0" baseline="30000" dirty="0">
                <a:solidFill>
                  <a:srgbClr val="FF0000"/>
                </a:solidFill>
                <a:effectLst/>
                <a:latin typeface="Avenir"/>
              </a:rPr>
              <a:t> </a:t>
            </a:r>
            <a:r>
              <a:rPr lang="en-US" sz="3000" b="0" i="0" dirty="0">
                <a:solidFill>
                  <a:schemeClr val="bg1"/>
                </a:solidFill>
                <a:effectLst/>
                <a:latin typeface="Avenir"/>
              </a:rPr>
              <a:t>Then the eleven disciples went to Galilee, to the mountain where Jesus had told them to go. </a:t>
            </a:r>
            <a:r>
              <a:rPr lang="en-US" sz="3000" b="1" i="0" baseline="30000" dirty="0">
                <a:solidFill>
                  <a:schemeClr val="bg1"/>
                </a:solidFill>
                <a:effectLst/>
                <a:latin typeface="Avenir"/>
              </a:rPr>
              <a:t>17 </a:t>
            </a:r>
            <a:r>
              <a:rPr lang="en-US" sz="3000" b="0" i="0" dirty="0">
                <a:solidFill>
                  <a:schemeClr val="bg1"/>
                </a:solidFill>
                <a:effectLst/>
                <a:latin typeface="Avenir"/>
              </a:rPr>
              <a:t>When they saw him, they worshiped him; but some doubted. </a:t>
            </a:r>
            <a:r>
              <a:rPr lang="en-US" sz="3000" b="1" i="0" baseline="30000" dirty="0">
                <a:solidFill>
                  <a:schemeClr val="bg1"/>
                </a:solidFill>
                <a:effectLst/>
                <a:latin typeface="Avenir"/>
              </a:rPr>
              <a:t>18 </a:t>
            </a:r>
            <a:r>
              <a:rPr lang="en-US" sz="3000" b="0" i="0" dirty="0">
                <a:solidFill>
                  <a:schemeClr val="bg1"/>
                </a:solidFill>
                <a:effectLst/>
                <a:latin typeface="Avenir"/>
              </a:rPr>
              <a:t>Then Jesus came to them and said, </a:t>
            </a:r>
            <a:r>
              <a:rPr lang="en-US" sz="3000" b="0" i="0" dirty="0">
                <a:solidFill>
                  <a:srgbClr val="FF0000"/>
                </a:solidFill>
                <a:effectLst/>
                <a:latin typeface="Avenir"/>
              </a:rPr>
              <a:t>“All authority in heaven and on earth has been given to me. </a:t>
            </a:r>
            <a:r>
              <a:rPr lang="en-US" sz="3000" b="1" i="0" baseline="30000" dirty="0">
                <a:solidFill>
                  <a:srgbClr val="FF0000"/>
                </a:solidFill>
                <a:effectLst/>
                <a:latin typeface="Avenir"/>
              </a:rPr>
              <a:t>19 </a:t>
            </a:r>
            <a:r>
              <a:rPr lang="en-US" sz="3000" b="1" i="1" u="sng" dirty="0">
                <a:solidFill>
                  <a:srgbClr val="FF0000"/>
                </a:solidFill>
                <a:effectLst/>
                <a:latin typeface="Avenir"/>
              </a:rPr>
              <a:t>Therefore go and make disciples of all nations, baptizing them in the name of the Father and of the Son and of the Holy Spirit, </a:t>
            </a:r>
            <a:r>
              <a:rPr lang="en-US" sz="3000" b="1" i="1" u="sng" baseline="30000" dirty="0">
                <a:solidFill>
                  <a:srgbClr val="FF0000"/>
                </a:solidFill>
                <a:effectLst/>
                <a:latin typeface="Avenir"/>
              </a:rPr>
              <a:t>20 </a:t>
            </a:r>
            <a:r>
              <a:rPr lang="en-US" sz="3000" b="1" i="1" u="sng" dirty="0">
                <a:solidFill>
                  <a:srgbClr val="FF0000"/>
                </a:solidFill>
                <a:effectLst/>
                <a:latin typeface="Avenir"/>
              </a:rPr>
              <a:t>and teaching them to obey everything I have commanded you</a:t>
            </a:r>
            <a:r>
              <a:rPr lang="en-US" sz="3000" b="0" i="0" dirty="0">
                <a:solidFill>
                  <a:srgbClr val="FF0000"/>
                </a:solidFill>
                <a:effectLst/>
                <a:latin typeface="Avenir"/>
              </a:rPr>
              <a:t>. And surely I am with you always, to the very end of the age.”</a:t>
            </a:r>
          </a:p>
          <a:p>
            <a:pPr>
              <a:lnSpc>
                <a:spcPct val="90000"/>
              </a:lnSpc>
              <a:buClr>
                <a:srgbClr val="FFFFFF"/>
              </a:buClr>
              <a:buSzPts val="7200"/>
            </a:pPr>
            <a:endParaRPr lang="en-US" b="1" u="sng" dirty="0">
              <a:solidFill>
                <a:srgbClr val="FFFFFF"/>
              </a:solidFill>
              <a:latin typeface="Avenir"/>
            </a:endParaRPr>
          </a:p>
        </p:txBody>
      </p:sp>
    </p:spTree>
    <p:extLst>
      <p:ext uri="{BB962C8B-B14F-4D97-AF65-F5344CB8AC3E}">
        <p14:creationId xmlns:p14="http://schemas.microsoft.com/office/powerpoint/2010/main" val="3583393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1F3319"/>
            </a:gs>
            <a:gs pos="50000">
              <a:srgbClr val="23481C"/>
            </a:gs>
            <a:gs pos="100000">
              <a:srgbClr val="1D3418"/>
            </a:gs>
          </a:gsLst>
          <a:lin ang="16200000" scaled="0"/>
        </a:gradFill>
        <a:effectLst/>
      </p:bgPr>
    </p:bg>
    <p:spTree>
      <p:nvGrpSpPr>
        <p:cNvPr id="1" name="Shape 167"/>
        <p:cNvGrpSpPr/>
        <p:nvPr/>
      </p:nvGrpSpPr>
      <p:grpSpPr>
        <a:xfrm>
          <a:off x="0" y="0"/>
          <a:ext cx="0" cy="0"/>
          <a:chOff x="0" y="0"/>
          <a:chExt cx="0" cy="0"/>
        </a:xfrm>
      </p:grpSpPr>
      <p:sp>
        <p:nvSpPr>
          <p:cNvPr id="168" name="Google Shape;168;p2"/>
          <p:cNvSpPr txBox="1"/>
          <p:nvPr/>
        </p:nvSpPr>
        <p:spPr>
          <a:xfrm>
            <a:off x="202130" y="202131"/>
            <a:ext cx="4340993"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lt1"/>
                </a:solidFill>
                <a:latin typeface="Avenir"/>
                <a:ea typeface="Avenir"/>
                <a:cs typeface="Avenir"/>
                <a:sym typeface="Avenir"/>
              </a:rPr>
              <a:t>Mission and Growth</a:t>
            </a:r>
            <a:endParaRPr sz="2400" dirty="0">
              <a:solidFill>
                <a:schemeClr val="lt1"/>
              </a:solidFill>
              <a:latin typeface="Avenir"/>
              <a:ea typeface="Avenir"/>
              <a:cs typeface="Avenir"/>
              <a:sym typeface="Avenir"/>
            </a:endParaRPr>
          </a:p>
        </p:txBody>
      </p:sp>
      <p:sp>
        <p:nvSpPr>
          <p:cNvPr id="169" name="Google Shape;169;p2"/>
          <p:cNvSpPr txBox="1"/>
          <p:nvPr/>
        </p:nvSpPr>
        <p:spPr>
          <a:xfrm>
            <a:off x="4543125" y="200175"/>
            <a:ext cx="7400100" cy="461624"/>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2400" dirty="0">
                <a:solidFill>
                  <a:schemeClr val="lt1"/>
                </a:solidFill>
                <a:latin typeface="Avenir"/>
                <a:ea typeface="Avenir"/>
                <a:cs typeface="Avenir"/>
                <a:sym typeface="Avenir"/>
              </a:rPr>
              <a:t>The Church at Antioch: Acts 11: 19-30, 12:25, 13:1-3 </a:t>
            </a:r>
            <a:endParaRPr sz="2400" dirty="0">
              <a:solidFill>
                <a:schemeClr val="lt1"/>
              </a:solidFill>
              <a:latin typeface="Avenir"/>
              <a:ea typeface="Avenir"/>
              <a:cs typeface="Avenir"/>
              <a:sym typeface="Avenir"/>
            </a:endParaRPr>
          </a:p>
        </p:txBody>
      </p:sp>
      <p:sp>
        <p:nvSpPr>
          <p:cNvPr id="5" name="Google Shape;159;g12e561ab4cd_0_34">
            <a:extLst>
              <a:ext uri="{FF2B5EF4-FFF2-40B4-BE49-F238E27FC236}">
                <a16:creationId xmlns:a16="http://schemas.microsoft.com/office/drawing/2014/main" id="{4B5F2998-6440-3F99-367D-0FAE2E785481}"/>
              </a:ext>
            </a:extLst>
          </p:cNvPr>
          <p:cNvSpPr txBox="1">
            <a:spLocks/>
          </p:cNvSpPr>
          <p:nvPr/>
        </p:nvSpPr>
        <p:spPr>
          <a:xfrm>
            <a:off x="898017" y="1018122"/>
            <a:ext cx="4567118" cy="5265719"/>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Clr>
                <a:srgbClr val="FFFFFF"/>
              </a:buClr>
              <a:buSzPts val="7200"/>
            </a:pPr>
            <a:r>
              <a:rPr lang="en-US" sz="2400" b="1" u="sng" dirty="0">
                <a:solidFill>
                  <a:srgbClr val="FFFFFF"/>
                </a:solidFill>
                <a:latin typeface="Avenir"/>
              </a:rPr>
              <a:t>What does it mean to be a sending church? </a:t>
            </a:r>
          </a:p>
          <a:p>
            <a:pPr>
              <a:lnSpc>
                <a:spcPct val="90000"/>
              </a:lnSpc>
              <a:buClr>
                <a:srgbClr val="FFFFFF"/>
              </a:buClr>
              <a:buSzPts val="7200"/>
            </a:pPr>
            <a:endParaRPr lang="en-US" sz="2400" dirty="0">
              <a:solidFill>
                <a:srgbClr val="FFFFFF"/>
              </a:solidFill>
              <a:latin typeface="Avenir"/>
            </a:endParaRPr>
          </a:p>
          <a:p>
            <a:pPr>
              <a:lnSpc>
                <a:spcPct val="90000"/>
              </a:lnSpc>
              <a:buClr>
                <a:srgbClr val="FFFFFF"/>
              </a:buClr>
              <a:buSzPts val="7200"/>
            </a:pPr>
            <a:r>
              <a:rPr lang="en-US" sz="2400" dirty="0">
                <a:solidFill>
                  <a:srgbClr val="FFFFFF"/>
                </a:solidFill>
                <a:latin typeface="Avenir"/>
              </a:rPr>
              <a:t>Andrew Fuller – Baptist Minister and Theologian from 18</a:t>
            </a:r>
            <a:r>
              <a:rPr lang="en-US" sz="2400" baseline="30000" dirty="0">
                <a:solidFill>
                  <a:srgbClr val="FFFFFF"/>
                </a:solidFill>
                <a:latin typeface="Avenir"/>
              </a:rPr>
              <a:t>th</a:t>
            </a:r>
            <a:r>
              <a:rPr lang="en-US" sz="2400" dirty="0">
                <a:solidFill>
                  <a:srgbClr val="FFFFFF"/>
                </a:solidFill>
                <a:latin typeface="Avenir"/>
              </a:rPr>
              <a:t> century</a:t>
            </a:r>
          </a:p>
          <a:p>
            <a:pPr>
              <a:lnSpc>
                <a:spcPct val="90000"/>
              </a:lnSpc>
              <a:buClr>
                <a:srgbClr val="FFFFFF"/>
              </a:buClr>
              <a:buSzPts val="7200"/>
            </a:pPr>
            <a:endParaRPr lang="en-US" sz="2400" dirty="0">
              <a:solidFill>
                <a:srgbClr val="FFFFFF"/>
              </a:solidFill>
              <a:latin typeface="Avenir"/>
            </a:endParaRPr>
          </a:p>
          <a:p>
            <a:pPr>
              <a:lnSpc>
                <a:spcPct val="90000"/>
              </a:lnSpc>
              <a:buClr>
                <a:srgbClr val="FFFFFF"/>
              </a:buClr>
              <a:buSzPts val="7200"/>
            </a:pPr>
            <a:r>
              <a:rPr lang="en-US" sz="2400" dirty="0">
                <a:solidFill>
                  <a:srgbClr val="FFFFFF"/>
                </a:solidFill>
                <a:latin typeface="Avenir"/>
              </a:rPr>
              <a:t>A </a:t>
            </a:r>
            <a:r>
              <a:rPr lang="en-US" sz="2400" b="1" dirty="0">
                <a:solidFill>
                  <a:srgbClr val="FFFFFF"/>
                </a:solidFill>
                <a:latin typeface="Avenir"/>
              </a:rPr>
              <a:t>missionary</a:t>
            </a:r>
            <a:r>
              <a:rPr lang="en-US" sz="2400" dirty="0">
                <a:solidFill>
                  <a:srgbClr val="FFFFFF"/>
                </a:solidFill>
                <a:latin typeface="Avenir"/>
              </a:rPr>
              <a:t> is like a person who is willing to go down into an uncharted mine </a:t>
            </a:r>
          </a:p>
          <a:p>
            <a:pPr>
              <a:lnSpc>
                <a:spcPct val="90000"/>
              </a:lnSpc>
              <a:buClr>
                <a:srgbClr val="FFFFFF"/>
              </a:buClr>
              <a:buSzPts val="7200"/>
            </a:pPr>
            <a:endParaRPr lang="en-US" sz="2400" dirty="0">
              <a:solidFill>
                <a:srgbClr val="FFFFFF"/>
              </a:solidFill>
              <a:latin typeface="Avenir"/>
            </a:endParaRPr>
          </a:p>
          <a:p>
            <a:pPr>
              <a:lnSpc>
                <a:spcPct val="90000"/>
              </a:lnSpc>
              <a:buClr>
                <a:srgbClr val="FFFFFF"/>
              </a:buClr>
              <a:buSzPts val="7200"/>
            </a:pPr>
            <a:r>
              <a:rPr lang="en-US" sz="2400" dirty="0">
                <a:solidFill>
                  <a:srgbClr val="FFFFFF"/>
                </a:solidFill>
                <a:latin typeface="Avenir"/>
              </a:rPr>
              <a:t>A </a:t>
            </a:r>
            <a:r>
              <a:rPr lang="en-US" sz="2400" b="1" dirty="0">
                <a:solidFill>
                  <a:srgbClr val="FFFFFF"/>
                </a:solidFill>
                <a:latin typeface="Avenir"/>
              </a:rPr>
              <a:t>sending church </a:t>
            </a:r>
            <a:r>
              <a:rPr lang="en-US" sz="2400" dirty="0">
                <a:solidFill>
                  <a:srgbClr val="FFFFFF"/>
                </a:solidFill>
                <a:latin typeface="Avenir"/>
              </a:rPr>
              <a:t>is like the person who stands back and holds the rope</a:t>
            </a:r>
          </a:p>
        </p:txBody>
      </p:sp>
      <p:pic>
        <p:nvPicPr>
          <p:cNvPr id="1026" name="Picture 2">
            <a:extLst>
              <a:ext uri="{FF2B5EF4-FFF2-40B4-BE49-F238E27FC236}">
                <a16:creationId xmlns:a16="http://schemas.microsoft.com/office/drawing/2014/main" id="{FFFE46B4-CCB7-4ED7-C057-98873CA9C5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018122"/>
            <a:ext cx="5507665" cy="469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5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1F3319"/>
            </a:gs>
            <a:gs pos="50000">
              <a:srgbClr val="23481C"/>
            </a:gs>
            <a:gs pos="100000">
              <a:srgbClr val="1D3418"/>
            </a:gs>
          </a:gsLst>
          <a:lin ang="16200000" scaled="0"/>
        </a:gradFill>
        <a:effectLst/>
      </p:bgPr>
    </p:bg>
    <p:spTree>
      <p:nvGrpSpPr>
        <p:cNvPr id="1" name="Shape 167"/>
        <p:cNvGrpSpPr/>
        <p:nvPr/>
      </p:nvGrpSpPr>
      <p:grpSpPr>
        <a:xfrm>
          <a:off x="0" y="0"/>
          <a:ext cx="0" cy="0"/>
          <a:chOff x="0" y="0"/>
          <a:chExt cx="0" cy="0"/>
        </a:xfrm>
      </p:grpSpPr>
      <p:sp>
        <p:nvSpPr>
          <p:cNvPr id="168" name="Google Shape;168;p2"/>
          <p:cNvSpPr txBox="1"/>
          <p:nvPr/>
        </p:nvSpPr>
        <p:spPr>
          <a:xfrm>
            <a:off x="202130" y="202131"/>
            <a:ext cx="4340993"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chemeClr val="lt1"/>
                </a:solidFill>
                <a:latin typeface="Avenir"/>
                <a:ea typeface="Avenir"/>
                <a:cs typeface="Avenir"/>
                <a:sym typeface="Avenir"/>
              </a:rPr>
              <a:t>Mission and Growth</a:t>
            </a:r>
            <a:endParaRPr sz="2400" dirty="0">
              <a:solidFill>
                <a:schemeClr val="lt1"/>
              </a:solidFill>
              <a:latin typeface="Avenir"/>
              <a:ea typeface="Avenir"/>
              <a:cs typeface="Avenir"/>
              <a:sym typeface="Avenir"/>
            </a:endParaRPr>
          </a:p>
        </p:txBody>
      </p:sp>
      <p:sp>
        <p:nvSpPr>
          <p:cNvPr id="169" name="Google Shape;169;p2"/>
          <p:cNvSpPr txBox="1"/>
          <p:nvPr/>
        </p:nvSpPr>
        <p:spPr>
          <a:xfrm>
            <a:off x="4543125" y="200175"/>
            <a:ext cx="7400100" cy="461624"/>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2400" dirty="0">
                <a:solidFill>
                  <a:schemeClr val="lt1"/>
                </a:solidFill>
                <a:latin typeface="Avenir"/>
                <a:ea typeface="Avenir"/>
                <a:cs typeface="Avenir"/>
                <a:sym typeface="Avenir"/>
              </a:rPr>
              <a:t>The Church at Antioch: Acts 11: 19-30, 12:25, 13:1-3 </a:t>
            </a:r>
            <a:endParaRPr sz="2400" dirty="0">
              <a:solidFill>
                <a:schemeClr val="lt1"/>
              </a:solidFill>
              <a:latin typeface="Avenir"/>
              <a:ea typeface="Avenir"/>
              <a:cs typeface="Avenir"/>
              <a:sym typeface="Avenir"/>
            </a:endParaRPr>
          </a:p>
        </p:txBody>
      </p:sp>
      <p:sp>
        <p:nvSpPr>
          <p:cNvPr id="5" name="Google Shape;159;g12e561ab4cd_0_34">
            <a:extLst>
              <a:ext uri="{FF2B5EF4-FFF2-40B4-BE49-F238E27FC236}">
                <a16:creationId xmlns:a16="http://schemas.microsoft.com/office/drawing/2014/main" id="{4B5F2998-6440-3F99-367D-0FAE2E785481}"/>
              </a:ext>
            </a:extLst>
          </p:cNvPr>
          <p:cNvSpPr txBox="1">
            <a:spLocks/>
          </p:cNvSpPr>
          <p:nvPr/>
        </p:nvSpPr>
        <p:spPr>
          <a:xfrm>
            <a:off x="404037" y="1018123"/>
            <a:ext cx="11281144" cy="587393"/>
          </a:xfrm>
          <a:prstGeom prst="rect">
            <a:avLst/>
          </a:prstGeom>
          <a:noFill/>
          <a:ln>
            <a:noFill/>
          </a:ln>
        </p:spPr>
        <p:txBody>
          <a:bodyPr spcFirstLastPara="1" wrap="square" lIns="91425" tIns="45700" rIns="91425" bIns="45700" anchor="t" anchorCtr="0">
            <a:normAutofit fontScale="92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FFFFF"/>
              </a:buClr>
              <a:buSzPts val="7200"/>
            </a:pPr>
            <a:r>
              <a:rPr lang="en-US" sz="2800" b="1" dirty="0">
                <a:solidFill>
                  <a:schemeClr val="bg1"/>
                </a:solidFill>
                <a:latin typeface="Avenir"/>
              </a:rPr>
              <a:t>A STRONG ROPE: </a:t>
            </a:r>
            <a:r>
              <a:rPr lang="en-AU" sz="2800" b="1" dirty="0">
                <a:solidFill>
                  <a:schemeClr val="bg1"/>
                </a:solidFill>
                <a:effectLst/>
                <a:latin typeface="Avenir"/>
                <a:ea typeface="Calibri" panose="020F0502020204030204" pitchFamily="34" charset="0"/>
                <a:cs typeface="Times New Roman" panose="02020603050405020304" pitchFamily="18" charset="0"/>
              </a:rPr>
              <a:t>: Key characteristics and qualities of the church in Antioch</a:t>
            </a:r>
            <a:endParaRPr lang="en-US" sz="2800" b="1" dirty="0">
              <a:solidFill>
                <a:schemeClr val="bg1"/>
              </a:solidFill>
              <a:latin typeface="Avenir"/>
            </a:endParaRPr>
          </a:p>
        </p:txBody>
      </p:sp>
      <p:sp>
        <p:nvSpPr>
          <p:cNvPr id="2" name="TextBox 1">
            <a:extLst>
              <a:ext uri="{FF2B5EF4-FFF2-40B4-BE49-F238E27FC236}">
                <a16:creationId xmlns:a16="http://schemas.microsoft.com/office/drawing/2014/main" id="{5184A1BD-9157-147D-38AD-BC6CAF4BD73A}"/>
              </a:ext>
            </a:extLst>
          </p:cNvPr>
          <p:cNvSpPr txBox="1"/>
          <p:nvPr/>
        </p:nvSpPr>
        <p:spPr>
          <a:xfrm>
            <a:off x="723015" y="1959884"/>
            <a:ext cx="4444408" cy="5325304"/>
          </a:xfrm>
          <a:prstGeom prst="rect">
            <a:avLst/>
          </a:prstGeom>
          <a:noFill/>
        </p:spPr>
        <p:txBody>
          <a:bodyPr wrap="square" rtlCol="0">
            <a:spAutoFit/>
          </a:bodyPr>
          <a:lstStyle/>
          <a:p>
            <a:pPr>
              <a:lnSpc>
                <a:spcPct val="107000"/>
              </a:lnSpc>
              <a:spcAft>
                <a:spcPts val="800"/>
              </a:spcAft>
            </a:pPr>
            <a:r>
              <a:rPr lang="en-AU" sz="20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Chapter 11</a:t>
            </a:r>
          </a:p>
          <a:p>
            <a:pPr>
              <a:lnSpc>
                <a:spcPct val="107000"/>
              </a:lnSpc>
              <a:spcAft>
                <a:spcPts val="800"/>
              </a:spcAft>
            </a:pPr>
            <a:r>
              <a:rPr lang="en-US" sz="2000" b="1" i="1" baseline="30000" dirty="0">
                <a:solidFill>
                  <a:schemeClr val="bg1"/>
                </a:solidFill>
                <a:effectLst/>
                <a:latin typeface="Avenir"/>
              </a:rPr>
              <a:t>19 </a:t>
            </a:r>
            <a:r>
              <a:rPr lang="en-US" sz="2000" b="0" i="1" dirty="0">
                <a:solidFill>
                  <a:schemeClr val="bg1"/>
                </a:solidFill>
                <a:effectLst/>
                <a:latin typeface="Avenir"/>
              </a:rPr>
              <a:t>Now those who had been scattered by the persecution that broke out when Stephen was killed traveled as far as Phoenicia, Cyprus and Antioch, spreading the word only among Jews. </a:t>
            </a:r>
            <a:r>
              <a:rPr lang="en-US" sz="2000" b="1" i="1" baseline="30000" dirty="0">
                <a:solidFill>
                  <a:schemeClr val="bg1"/>
                </a:solidFill>
                <a:effectLst/>
                <a:latin typeface="Avenir"/>
              </a:rPr>
              <a:t>20 </a:t>
            </a:r>
            <a:r>
              <a:rPr lang="en-US" sz="2000" b="0" i="1" dirty="0">
                <a:solidFill>
                  <a:schemeClr val="bg1"/>
                </a:solidFill>
                <a:effectLst/>
                <a:latin typeface="Avenir"/>
              </a:rPr>
              <a:t>Some of them, however, men from Cyprus and Cyrene, went to Antioch and began to speak to Greeks also, telling them the good news about the Lord Jesus. </a:t>
            </a:r>
            <a:r>
              <a:rPr lang="en-US" sz="2000" b="1" i="1" baseline="30000" dirty="0">
                <a:solidFill>
                  <a:schemeClr val="bg1"/>
                </a:solidFill>
                <a:effectLst/>
                <a:latin typeface="Avenir"/>
              </a:rPr>
              <a:t>21 </a:t>
            </a:r>
            <a:r>
              <a:rPr lang="en-US" sz="2000" b="0" i="1" dirty="0">
                <a:solidFill>
                  <a:schemeClr val="bg1"/>
                </a:solidFill>
                <a:effectLst/>
                <a:latin typeface="Avenir"/>
              </a:rPr>
              <a:t>The Lord’s hand was with them, and a great number of people believed and turned to the Lord.</a:t>
            </a:r>
          </a:p>
          <a:p>
            <a:pPr>
              <a:lnSpc>
                <a:spcPct val="107000"/>
              </a:lnSpc>
              <a:spcAft>
                <a:spcPts val="800"/>
              </a:spcAft>
            </a:pPr>
            <a:endParaRPr lang="en-US" sz="2000" dirty="0">
              <a:solidFill>
                <a:schemeClr val="bg1"/>
              </a:solidFill>
              <a:latin typeface="system-ui"/>
              <a:ea typeface="Calibri" panose="020F0502020204030204" pitchFamily="34" charset="0"/>
              <a:cs typeface="Times New Roman" panose="02020603050405020304" pitchFamily="18" charset="0"/>
            </a:endParaRPr>
          </a:p>
          <a:p>
            <a:pPr>
              <a:lnSpc>
                <a:spcPct val="107000"/>
              </a:lnSpc>
              <a:spcAft>
                <a:spcPts val="800"/>
              </a:spcAft>
            </a:pPr>
            <a:endParaRPr lang="en-AU"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5CE83F2-291D-2CE8-FF7C-74A6ED6730B2}"/>
              </a:ext>
            </a:extLst>
          </p:cNvPr>
          <p:cNvSpPr txBox="1"/>
          <p:nvPr/>
        </p:nvSpPr>
        <p:spPr>
          <a:xfrm>
            <a:off x="6230679" y="2753833"/>
            <a:ext cx="5337543" cy="3043205"/>
          </a:xfrm>
          <a:prstGeom prst="rect">
            <a:avLst/>
          </a:prstGeom>
          <a:noFill/>
        </p:spPr>
        <p:txBody>
          <a:bodyPr wrap="square" rtlCol="0">
            <a:spAutoFit/>
          </a:bodyPr>
          <a:lstStyle/>
          <a:p>
            <a:pPr>
              <a:lnSpc>
                <a:spcPct val="107000"/>
              </a:lnSpc>
              <a:spcAft>
                <a:spcPts val="800"/>
              </a:spcAft>
              <a:buClr>
                <a:schemeClr val="bg1"/>
              </a:buClr>
            </a:pPr>
            <a:r>
              <a:rPr lang="en-AU" sz="2800" b="1" dirty="0">
                <a:solidFill>
                  <a:srgbClr val="FFFF00"/>
                </a:solidFill>
                <a:effectLst/>
                <a:latin typeface="Avenir"/>
                <a:ea typeface="Calibri" panose="020F0502020204030204" pitchFamily="34" charset="0"/>
                <a:cs typeface="Times New Roman" panose="02020603050405020304" pitchFamily="18" charset="0"/>
              </a:rPr>
              <a:t>They were inclusive and they believed the Gospel was for anyone and everyone including Gentile non-believers </a:t>
            </a:r>
          </a:p>
          <a:p>
            <a:pPr marL="285750" indent="-285750">
              <a:lnSpc>
                <a:spcPct val="107000"/>
              </a:lnSpc>
              <a:spcAft>
                <a:spcPts val="800"/>
              </a:spcAft>
              <a:buClr>
                <a:schemeClr val="bg1"/>
              </a:buClr>
              <a:buFont typeface="Arial" panose="020B0604020202020204" pitchFamily="34" charset="0"/>
              <a:buChar char="•"/>
            </a:pPr>
            <a:endParaRPr lang="en-AU" sz="2800" b="1" dirty="0">
              <a:solidFill>
                <a:schemeClr val="bg1"/>
              </a:solidFill>
              <a:effectLst/>
              <a:latin typeface="Avenir"/>
              <a:ea typeface="Calibri" panose="020F0502020204030204" pitchFamily="34" charset="0"/>
              <a:cs typeface="Times New Roman" panose="02020603050405020304" pitchFamily="18" charset="0"/>
            </a:endParaRPr>
          </a:p>
          <a:p>
            <a:pPr marL="285750" indent="-285750">
              <a:lnSpc>
                <a:spcPct val="107000"/>
              </a:lnSpc>
              <a:spcAft>
                <a:spcPts val="800"/>
              </a:spcAft>
              <a:buClr>
                <a:schemeClr val="bg1"/>
              </a:buClr>
              <a:buFont typeface="Arial" panose="020B0604020202020204" pitchFamily="34" charset="0"/>
              <a:buChar char="•"/>
            </a:pPr>
            <a:endParaRPr lang="en-AU" sz="2800" b="1" dirty="0">
              <a:solidFill>
                <a:schemeClr val="bg1"/>
              </a:solidFill>
              <a:effectLst/>
              <a:latin typeface="Avenir"/>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8126517"/>
      </p:ext>
    </p:extLst>
  </p:cSld>
  <p:clrMapOvr>
    <a:masterClrMapping/>
  </p:clrMapOvr>
</p:sld>
</file>

<file path=ppt/theme/theme1.xml><?xml version="1.0" encoding="utf-8"?>
<a:theme xmlns:a="http://schemas.openxmlformats.org/drawingml/2006/main" name="HeadlinesVTI">
  <a:themeElements>
    <a:clrScheme name="Headlines">
      <a:dk1>
        <a:srgbClr val="000000"/>
      </a:dk1>
      <a:lt1>
        <a:srgbClr val="FFFFFF"/>
      </a:lt1>
      <a:dk2>
        <a:srgbClr val="232C41"/>
      </a:dk2>
      <a:lt2>
        <a:srgbClr val="F6F4EF"/>
      </a:lt2>
      <a:accent1>
        <a:srgbClr val="439EB7"/>
      </a:accent1>
      <a:accent2>
        <a:srgbClr val="E20E65"/>
      </a:accent2>
      <a:accent3>
        <a:srgbClr val="F59324"/>
      </a:accent3>
      <a:accent4>
        <a:srgbClr val="5046B9"/>
      </a:accent4>
      <a:accent5>
        <a:srgbClr val="5CB678"/>
      </a:accent5>
      <a:accent6>
        <a:srgbClr val="9717F7"/>
      </a:accent6>
      <a:hlink>
        <a:srgbClr val="E80095"/>
      </a:hlink>
      <a:folHlink>
        <a:srgbClr val="808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eadlinesVTI">
  <a:themeElements>
    <a:clrScheme name="Headlines">
      <a:dk1>
        <a:srgbClr val="000000"/>
      </a:dk1>
      <a:lt1>
        <a:srgbClr val="FFFFFF"/>
      </a:lt1>
      <a:dk2>
        <a:srgbClr val="232C41"/>
      </a:dk2>
      <a:lt2>
        <a:srgbClr val="F6F4EF"/>
      </a:lt2>
      <a:accent1>
        <a:srgbClr val="439EB7"/>
      </a:accent1>
      <a:accent2>
        <a:srgbClr val="E20E65"/>
      </a:accent2>
      <a:accent3>
        <a:srgbClr val="F59324"/>
      </a:accent3>
      <a:accent4>
        <a:srgbClr val="5046B9"/>
      </a:accent4>
      <a:accent5>
        <a:srgbClr val="5CB678"/>
      </a:accent5>
      <a:accent6>
        <a:srgbClr val="9717F7"/>
      </a:accent6>
      <a:hlink>
        <a:srgbClr val="E80095"/>
      </a:hlink>
      <a:folHlink>
        <a:srgbClr val="808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1916</Words>
  <Application>Microsoft Office PowerPoint</Application>
  <PresentationFormat>Widescreen</PresentationFormat>
  <Paragraphs>157</Paragraphs>
  <Slides>19</Slides>
  <Notes>15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19</vt:i4>
      </vt:variant>
    </vt:vector>
  </HeadingPairs>
  <TitlesOfParts>
    <vt:vector size="27" baseType="lpstr">
      <vt:lpstr>Arial</vt:lpstr>
      <vt:lpstr>Avenir</vt:lpstr>
      <vt:lpstr>Calibri</vt:lpstr>
      <vt:lpstr>Corbel</vt:lpstr>
      <vt:lpstr>system-ui</vt:lpstr>
      <vt:lpstr>HeadlinesVTI</vt:lpstr>
      <vt:lpstr>HeadlinesVTI</vt:lpstr>
      <vt:lpstr>Depth</vt:lpstr>
      <vt:lpstr>Acts 11:19-30</vt:lpstr>
      <vt:lpstr>Acts 11:19-30</vt:lpstr>
      <vt:lpstr>Acts 11:19-30</vt:lpstr>
      <vt:lpstr>Acts 12:25 – 13:3</vt:lpstr>
      <vt:lpstr>The Early Church Matures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Early Church Matures</dc:title>
  <dc:creator>Sue de Pyle</dc:creator>
  <cp:lastModifiedBy>Streamer</cp:lastModifiedBy>
  <cp:revision>10</cp:revision>
  <dcterms:created xsi:type="dcterms:W3CDTF">2022-04-15T01:24:30Z</dcterms:created>
  <dcterms:modified xsi:type="dcterms:W3CDTF">2022-06-25T23:35:45Z</dcterms:modified>
</cp:coreProperties>
</file>